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0" r:id="rId2"/>
    <p:sldId id="256" r:id="rId3"/>
    <p:sldId id="257" r:id="rId4"/>
    <p:sldId id="258" r:id="rId5"/>
    <p:sldId id="261" r:id="rId6"/>
    <p:sldId id="262" r:id="rId7"/>
    <p:sldId id="263" r:id="rId8"/>
    <p:sldId id="264" r:id="rId9"/>
    <p:sldId id="265" r:id="rId10"/>
    <p:sldId id="266" r:id="rId11"/>
    <p:sldId id="267" r:id="rId12"/>
    <p:sldId id="268" r:id="rId13"/>
    <p:sldId id="269"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4" d="100"/>
          <a:sy n="114" d="100"/>
        </p:scale>
        <p:origin x="47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de-DE"/>
              <a:t>Mastertitelformat bearbeiten</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11/19/2023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bild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de-DE"/>
              <a:t>Mastertitelformat bearbeiten</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de-DE"/>
              <a:t>Bild durch Klicken auf Symbol hinzufügen</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18C79C5D-2A6F-F04D-97DA-BEF2467B64E4}" type="datetimeFigureOut">
              <a:rPr lang="en-US" dirty="0"/>
              <a:pPr/>
              <a:t>11/19/2023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Zitat mit Beschriftung">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de-DE"/>
              <a:t>Mastertitelformat bearbeiten</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de-DE"/>
              <a:t>Mastertextformat bearbeiten</a:t>
            </a:r>
          </a:p>
        </p:txBody>
      </p:sp>
      <p:sp>
        <p:nvSpPr>
          <p:cNvPr id="4" name="Date Placeholder 3"/>
          <p:cNvSpPr>
            <a:spLocks noGrp="1"/>
          </p:cNvSpPr>
          <p:nvPr>
            <p:ph type="dt" sz="half" idx="10"/>
          </p:nvPr>
        </p:nvSpPr>
        <p:spPr/>
        <p:txBody>
          <a:bodyPr/>
          <a:lstStyle/>
          <a:p>
            <a:fld id="{8DFA1846-DA80-1C48-A609-854EA85C59AD}" type="datetimeFigureOut">
              <a:rPr lang="en-US" dirty="0"/>
              <a:pPr/>
              <a:t>11/19/2023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nskarte">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de-DE"/>
              <a:t>Mastertitelformat bearbeiten</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de-DE"/>
              <a:t>Mastertextformat bearbeiten</a:t>
            </a:r>
          </a:p>
        </p:txBody>
      </p:sp>
      <p:sp>
        <p:nvSpPr>
          <p:cNvPr id="2" name="Date Placeholder 1"/>
          <p:cNvSpPr>
            <a:spLocks noGrp="1"/>
          </p:cNvSpPr>
          <p:nvPr>
            <p:ph type="dt" sz="half" idx="10"/>
          </p:nvPr>
        </p:nvSpPr>
        <p:spPr/>
        <p:txBody>
          <a:bodyPr/>
          <a:lstStyle/>
          <a:p>
            <a:fld id="{FBF54567-0DE4-3F47-BF90-CB84690072F9}" type="datetimeFigureOut">
              <a:rPr lang="en-US" dirty="0"/>
              <a:pPr/>
              <a:t>11/19/2023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ncho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11/19/2023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11/19/2023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de-DE"/>
              <a:t>Mastertitelformat bearbeiten</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11/19/2023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de-DE"/>
              <a:t>Mastertitelformat bearbeiten</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8DFA1846-DA80-1C48-A609-854EA85C59AD}" type="datetimeFigureOut">
              <a:rPr lang="en-US" dirty="0"/>
              <a:pPr/>
              <a:t>11/19/2023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11/19/2023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de-DE"/>
              <a:t>Mastertitelformat bearbeiten</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11/19/2023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11/19/2023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11/19/2023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de-DE"/>
              <a:t>Mastertitelformat bearbeiten</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D0DF5E60-9974-AC48-9591-99C2BB44B7CF}" type="datetimeFigureOut">
              <a:rPr lang="en-US" dirty="0"/>
              <a:pPr/>
              <a:t>11/19/2023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de-DE"/>
              <a:t>Mastertitelformat bearbeiten</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de-DE"/>
              <a:t>Bild durch Klicken auf Symbol hinzufügen</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11/19/2023</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de-DE"/>
              <a:t>Mastertitelformat bearbeiten</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11/19/2023</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‹Nr.›</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7764627-4E6F-9329-D270-2490158228C6}"/>
              </a:ext>
            </a:extLst>
          </p:cNvPr>
          <p:cNvSpPr>
            <a:spLocks noGrp="1"/>
          </p:cNvSpPr>
          <p:nvPr>
            <p:ph type="title"/>
          </p:nvPr>
        </p:nvSpPr>
        <p:spPr/>
        <p:txBody>
          <a:bodyPr/>
          <a:lstStyle/>
          <a:p>
            <a:r>
              <a:rPr lang="de-DE" dirty="0"/>
              <a:t>Mystik und Widerstand</a:t>
            </a:r>
          </a:p>
        </p:txBody>
      </p:sp>
      <p:sp>
        <p:nvSpPr>
          <p:cNvPr id="3" name="Inhaltsplatzhalter 2">
            <a:extLst>
              <a:ext uri="{FF2B5EF4-FFF2-40B4-BE49-F238E27FC236}">
                <a16:creationId xmlns:a16="http://schemas.microsoft.com/office/drawing/2014/main" id="{F89ED8EC-02B5-31E9-05FA-A55C9C9625D6}"/>
              </a:ext>
            </a:extLst>
          </p:cNvPr>
          <p:cNvSpPr>
            <a:spLocks noGrp="1"/>
          </p:cNvSpPr>
          <p:nvPr>
            <p:ph idx="1"/>
          </p:nvPr>
        </p:nvSpPr>
        <p:spPr>
          <a:xfrm>
            <a:off x="818712" y="2222287"/>
            <a:ext cx="10554574" cy="4188525"/>
          </a:xfrm>
        </p:spPr>
        <p:txBody>
          <a:bodyPr>
            <a:normAutofit/>
          </a:bodyPr>
          <a:lstStyle/>
          <a:p>
            <a:pPr marL="0" indent="0">
              <a:buNone/>
            </a:pPr>
            <a:r>
              <a:rPr lang="de-DE" dirty="0"/>
              <a:t>O tiefer Schatz, wie wirst du ausgegraben?</a:t>
            </a:r>
          </a:p>
          <a:p>
            <a:pPr marL="0" indent="0">
              <a:buNone/>
            </a:pPr>
            <a:r>
              <a:rPr lang="de-DE" dirty="0"/>
              <a:t>O hoher Adel, wer kann dich erreichen?</a:t>
            </a:r>
          </a:p>
          <a:p>
            <a:pPr marL="0" indent="0">
              <a:buNone/>
            </a:pPr>
            <a:r>
              <a:rPr lang="de-DE" dirty="0"/>
              <a:t>O quellender Bronnen, wer kann dich erschöpfen?</a:t>
            </a:r>
          </a:p>
          <a:p>
            <a:pPr marL="0" indent="0">
              <a:buNone/>
            </a:pPr>
            <a:r>
              <a:rPr lang="de-DE" dirty="0"/>
              <a:t>O lichter Glanz, ausdringende Kraft, bloße Verborgenheit, </a:t>
            </a:r>
          </a:p>
          <a:p>
            <a:pPr marL="0" indent="0">
              <a:buNone/>
            </a:pPr>
            <a:r>
              <a:rPr lang="de-DE" dirty="0"/>
              <a:t>verborgene Sicherheit, sichere Zuversicht, </a:t>
            </a:r>
            <a:r>
              <a:rPr lang="de-DE" dirty="0" err="1"/>
              <a:t>ein'ge</a:t>
            </a:r>
            <a:r>
              <a:rPr lang="de-DE" dirty="0"/>
              <a:t> Stille in allen Dingen,</a:t>
            </a:r>
          </a:p>
          <a:p>
            <a:pPr marL="0" indent="0">
              <a:buNone/>
            </a:pPr>
            <a:r>
              <a:rPr lang="de-DE" dirty="0"/>
              <a:t>mannigfaltiges Gut in einiger Stille, </a:t>
            </a:r>
          </a:p>
          <a:p>
            <a:pPr marL="0" indent="0">
              <a:buNone/>
            </a:pPr>
            <a:r>
              <a:rPr lang="de-DE" dirty="0"/>
              <a:t>du stilles Geschrei, </a:t>
            </a:r>
          </a:p>
          <a:p>
            <a:pPr marL="0" indent="0">
              <a:buNone/>
            </a:pPr>
            <a:r>
              <a:rPr lang="de-DE" dirty="0"/>
              <a:t>dich kann niemand finden,</a:t>
            </a:r>
          </a:p>
          <a:p>
            <a:pPr marL="0" indent="0">
              <a:buNone/>
            </a:pPr>
            <a:r>
              <a:rPr lang="de-DE" dirty="0"/>
              <a:t>der dich nicht zu lassen weiß.</a:t>
            </a:r>
          </a:p>
          <a:p>
            <a:pPr marL="0" indent="0">
              <a:buNone/>
            </a:pPr>
            <a:r>
              <a:rPr lang="de-DE" dirty="0"/>
              <a:t>											~ Anonymer Brief aus dem 15. Jahrhundert</a:t>
            </a:r>
          </a:p>
        </p:txBody>
      </p:sp>
    </p:spTree>
    <p:extLst>
      <p:ext uri="{BB962C8B-B14F-4D97-AF65-F5344CB8AC3E}">
        <p14:creationId xmlns:p14="http://schemas.microsoft.com/office/powerpoint/2010/main" val="18527180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BE64EAC-0163-1BE6-4DEA-4F03E02D27BD}"/>
              </a:ext>
            </a:extLst>
          </p:cNvPr>
          <p:cNvSpPr>
            <a:spLocks noGrp="1"/>
          </p:cNvSpPr>
          <p:nvPr>
            <p:ph type="title"/>
          </p:nvPr>
        </p:nvSpPr>
        <p:spPr/>
        <p:txBody>
          <a:bodyPr/>
          <a:lstStyle/>
          <a:p>
            <a:r>
              <a:rPr lang="de-DE" dirty="0"/>
              <a:t>Kind</a:t>
            </a:r>
          </a:p>
        </p:txBody>
      </p:sp>
      <p:sp>
        <p:nvSpPr>
          <p:cNvPr id="3" name="Inhaltsplatzhalter 2">
            <a:extLst>
              <a:ext uri="{FF2B5EF4-FFF2-40B4-BE49-F238E27FC236}">
                <a16:creationId xmlns:a16="http://schemas.microsoft.com/office/drawing/2014/main" id="{D5D58E5A-FF4C-0DAA-8127-A5BB175299C7}"/>
              </a:ext>
            </a:extLst>
          </p:cNvPr>
          <p:cNvSpPr>
            <a:spLocks noGrp="1"/>
          </p:cNvSpPr>
          <p:nvPr>
            <p:ph idx="1"/>
          </p:nvPr>
        </p:nvSpPr>
        <p:spPr>
          <a:xfrm>
            <a:off x="818712" y="2222287"/>
            <a:ext cx="10554574" cy="4858021"/>
          </a:xfrm>
        </p:spPr>
        <p:txBody>
          <a:bodyPr>
            <a:normAutofit/>
          </a:bodyPr>
          <a:lstStyle/>
          <a:p>
            <a:pPr marL="0" indent="0">
              <a:buNone/>
            </a:pPr>
            <a:r>
              <a:rPr lang="de-DE" sz="2400" kern="0" dirty="0" err="1">
                <a:effectLst/>
                <a:latin typeface="Arial" panose="020B0604020202020204" pitchFamily="34" charset="0"/>
                <a:ea typeface="Times New Roman" panose="02020603050405020304" pitchFamily="18" charset="0"/>
              </a:rPr>
              <a:t>You</a:t>
            </a:r>
            <a:r>
              <a:rPr lang="de-DE" sz="2400" kern="0" dirty="0">
                <a:effectLst/>
                <a:latin typeface="Arial" panose="020B0604020202020204" pitchFamily="34" charset="0"/>
                <a:ea typeface="Times New Roman" panose="02020603050405020304" pitchFamily="18" charset="0"/>
              </a:rPr>
              <a:t> </a:t>
            </a:r>
            <a:r>
              <a:rPr lang="de-DE" sz="2400" kern="0" dirty="0" err="1">
                <a:effectLst/>
                <a:latin typeface="Arial" panose="020B0604020202020204" pitchFamily="34" charset="0"/>
                <a:ea typeface="Times New Roman" panose="02020603050405020304" pitchFamily="18" charset="0"/>
              </a:rPr>
              <a:t>are</a:t>
            </a:r>
            <a:r>
              <a:rPr lang="de-DE" sz="2400" kern="0" dirty="0">
                <a:effectLst/>
                <a:latin typeface="Arial" panose="020B0604020202020204" pitchFamily="34" charset="0"/>
                <a:ea typeface="Times New Roman" panose="02020603050405020304" pitchFamily="18" charset="0"/>
              </a:rPr>
              <a:t> not a </a:t>
            </a:r>
            <a:r>
              <a:rPr lang="de-DE" sz="2400" kern="0" dirty="0" err="1">
                <a:effectLst/>
                <a:latin typeface="Arial" panose="020B0604020202020204" pitchFamily="34" charset="0"/>
                <a:ea typeface="Times New Roman" panose="02020603050405020304" pitchFamily="18" charset="0"/>
              </a:rPr>
              <a:t>tyrant</a:t>
            </a:r>
            <a:r>
              <a:rPr lang="de-DE" sz="2400" kern="0" dirty="0">
                <a:effectLst/>
                <a:latin typeface="Arial" panose="020B0604020202020204" pitchFamily="34" charset="0"/>
                <a:ea typeface="Times New Roman" panose="02020603050405020304" pitchFamily="18" charset="0"/>
              </a:rPr>
              <a:t> </a:t>
            </a:r>
            <a:r>
              <a:rPr lang="de-DE" sz="2400" kern="0" dirty="0" err="1">
                <a:effectLst/>
                <a:latin typeface="Arial" panose="020B0604020202020204" pitchFamily="34" charset="0"/>
                <a:ea typeface="Times New Roman" panose="02020603050405020304" pitchFamily="18" charset="0"/>
              </a:rPr>
              <a:t>king</a:t>
            </a:r>
            <a:br>
              <a:rPr lang="de-DE" sz="2400" kern="0" dirty="0">
                <a:effectLst/>
                <a:latin typeface="Arial" panose="020B0604020202020204" pitchFamily="34" charset="0"/>
                <a:ea typeface="Times New Roman" panose="02020603050405020304" pitchFamily="18" charset="0"/>
              </a:rPr>
            </a:br>
            <a:r>
              <a:rPr lang="de-DE" sz="2400" kern="0" dirty="0" err="1">
                <a:effectLst/>
                <a:latin typeface="Arial" panose="020B0604020202020204" pitchFamily="34" charset="0"/>
                <a:ea typeface="Times New Roman" panose="02020603050405020304" pitchFamily="18" charset="0"/>
              </a:rPr>
              <a:t>You</a:t>
            </a:r>
            <a:r>
              <a:rPr lang="de-DE" sz="2400" kern="0" dirty="0">
                <a:effectLst/>
                <a:latin typeface="Arial" panose="020B0604020202020204" pitchFamily="34" charset="0"/>
                <a:ea typeface="Times New Roman" panose="02020603050405020304" pitchFamily="18" charset="0"/>
              </a:rPr>
              <a:t> do not </a:t>
            </a:r>
            <a:r>
              <a:rPr lang="de-DE" sz="2400" kern="0" dirty="0" err="1">
                <a:effectLst/>
                <a:latin typeface="Arial" panose="020B0604020202020204" pitchFamily="34" charset="0"/>
                <a:ea typeface="Times New Roman" panose="02020603050405020304" pitchFamily="18" charset="0"/>
              </a:rPr>
              <a:t>delight</a:t>
            </a:r>
            <a:r>
              <a:rPr lang="de-DE" sz="2400" kern="0" dirty="0">
                <a:effectLst/>
                <a:latin typeface="Arial" panose="020B0604020202020204" pitchFamily="34" charset="0"/>
                <a:ea typeface="Times New Roman" panose="02020603050405020304" pitchFamily="18" charset="0"/>
              </a:rPr>
              <a:t> in </a:t>
            </a:r>
            <a:r>
              <a:rPr lang="de-DE" sz="2400" kern="0" dirty="0" err="1">
                <a:effectLst/>
                <a:latin typeface="Arial" panose="020B0604020202020204" pitchFamily="34" charset="0"/>
                <a:ea typeface="Times New Roman" panose="02020603050405020304" pitchFamily="18" charset="0"/>
              </a:rPr>
              <a:t>suffering</a:t>
            </a:r>
            <a:br>
              <a:rPr lang="de-DE" sz="2400" kern="0" dirty="0">
                <a:effectLst/>
                <a:latin typeface="Arial" panose="020B0604020202020204" pitchFamily="34" charset="0"/>
                <a:ea typeface="Times New Roman" panose="02020603050405020304" pitchFamily="18" charset="0"/>
              </a:rPr>
            </a:br>
            <a:r>
              <a:rPr lang="de-DE" sz="2400" kern="0" dirty="0" err="1">
                <a:effectLst/>
                <a:latin typeface="Arial" panose="020B0604020202020204" pitchFamily="34" charset="0"/>
                <a:ea typeface="Times New Roman" panose="02020603050405020304" pitchFamily="18" charset="0"/>
              </a:rPr>
              <a:t>Your</a:t>
            </a:r>
            <a:r>
              <a:rPr lang="de-DE" sz="2400" kern="0" dirty="0">
                <a:effectLst/>
                <a:latin typeface="Arial" panose="020B0604020202020204" pitchFamily="34" charset="0"/>
                <a:ea typeface="Times New Roman" panose="02020603050405020304" pitchFamily="18" charset="0"/>
              </a:rPr>
              <a:t> power </a:t>
            </a:r>
            <a:r>
              <a:rPr lang="de-DE" sz="2400" kern="0" dirty="0" err="1">
                <a:effectLst/>
                <a:latin typeface="Arial" panose="020B0604020202020204" pitchFamily="34" charset="0"/>
                <a:ea typeface="Times New Roman" panose="02020603050405020304" pitchFamily="18" charset="0"/>
              </a:rPr>
              <a:t>doesn’t</a:t>
            </a:r>
            <a:r>
              <a:rPr lang="de-DE" sz="2400" kern="0" dirty="0">
                <a:effectLst/>
                <a:latin typeface="Arial" panose="020B0604020202020204" pitchFamily="34" charset="0"/>
                <a:ea typeface="Times New Roman" panose="02020603050405020304" pitchFamily="18" charset="0"/>
              </a:rPr>
              <a:t> </a:t>
            </a:r>
            <a:r>
              <a:rPr lang="de-DE" sz="2400" kern="0" dirty="0" err="1">
                <a:effectLst/>
                <a:latin typeface="Arial" panose="020B0604020202020204" pitchFamily="34" charset="0"/>
                <a:ea typeface="Times New Roman" panose="02020603050405020304" pitchFamily="18" charset="0"/>
              </a:rPr>
              <a:t>compensate</a:t>
            </a:r>
            <a:r>
              <a:rPr lang="de-DE" sz="2400" kern="0" dirty="0">
                <a:effectLst/>
                <a:latin typeface="Arial" panose="020B0604020202020204" pitchFamily="34" charset="0"/>
                <a:ea typeface="Times New Roman" panose="02020603050405020304" pitchFamily="18" charset="0"/>
              </a:rPr>
              <a:t> </a:t>
            </a:r>
            <a:r>
              <a:rPr lang="de-DE" sz="2400" kern="0" dirty="0" err="1">
                <a:effectLst/>
                <a:latin typeface="Arial" panose="020B0604020202020204" pitchFamily="34" charset="0"/>
                <a:ea typeface="Times New Roman" panose="02020603050405020304" pitchFamily="18" charset="0"/>
              </a:rPr>
              <a:t>for</a:t>
            </a:r>
            <a:r>
              <a:rPr lang="de-DE" sz="2400" kern="0" dirty="0">
                <a:effectLst/>
                <a:latin typeface="Arial" panose="020B0604020202020204" pitchFamily="34" charset="0"/>
                <a:ea typeface="Times New Roman" panose="02020603050405020304" pitchFamily="18" charset="0"/>
              </a:rPr>
              <a:t> </a:t>
            </a:r>
            <a:r>
              <a:rPr lang="de-DE" sz="2400" kern="0" dirty="0" err="1">
                <a:effectLst/>
                <a:latin typeface="Arial" panose="020B0604020202020204" pitchFamily="34" charset="0"/>
                <a:ea typeface="Times New Roman" panose="02020603050405020304" pitchFamily="18" charset="0"/>
              </a:rPr>
              <a:t>insecurity</a:t>
            </a:r>
            <a:br>
              <a:rPr lang="de-DE" sz="2400" kern="0" dirty="0">
                <a:effectLst/>
                <a:latin typeface="Arial" panose="020B0604020202020204" pitchFamily="34" charset="0"/>
                <a:ea typeface="Times New Roman" panose="02020603050405020304" pitchFamily="18" charset="0"/>
              </a:rPr>
            </a:br>
            <a:r>
              <a:rPr lang="de-DE" sz="2400" kern="0" dirty="0" err="1">
                <a:effectLst/>
                <a:latin typeface="Arial" panose="020B0604020202020204" pitchFamily="34" charset="0"/>
                <a:ea typeface="Times New Roman" panose="02020603050405020304" pitchFamily="18" charset="0"/>
              </a:rPr>
              <a:t>Cause</a:t>
            </a:r>
            <a:r>
              <a:rPr lang="de-DE" sz="2400" kern="0" dirty="0">
                <a:effectLst/>
                <a:latin typeface="Arial" panose="020B0604020202020204" pitchFamily="34" charset="0"/>
                <a:ea typeface="Times New Roman" panose="02020603050405020304" pitchFamily="18" charset="0"/>
              </a:rPr>
              <a:t> </a:t>
            </a:r>
            <a:r>
              <a:rPr lang="de-DE" sz="2400" kern="0" dirty="0" err="1">
                <a:effectLst/>
                <a:latin typeface="Arial" panose="020B0604020202020204" pitchFamily="34" charset="0"/>
                <a:ea typeface="Times New Roman" panose="02020603050405020304" pitchFamily="18" charset="0"/>
              </a:rPr>
              <a:t>you</a:t>
            </a:r>
            <a:r>
              <a:rPr lang="de-DE" sz="2400" kern="0" dirty="0">
                <a:effectLst/>
                <a:latin typeface="Arial" panose="020B0604020202020204" pitchFamily="34" charset="0"/>
                <a:ea typeface="Times New Roman" panose="02020603050405020304" pitchFamily="18" charset="0"/>
              </a:rPr>
              <a:t> </a:t>
            </a:r>
            <a:r>
              <a:rPr lang="de-DE" sz="2400" kern="0" dirty="0" err="1">
                <a:effectLst/>
                <a:latin typeface="Arial" panose="020B0604020202020204" pitchFamily="34" charset="0"/>
                <a:ea typeface="Times New Roman" panose="02020603050405020304" pitchFamily="18" charset="0"/>
              </a:rPr>
              <a:t>are</a:t>
            </a:r>
            <a:r>
              <a:rPr lang="de-DE" sz="2400" kern="0" dirty="0">
                <a:effectLst/>
                <a:latin typeface="Arial" panose="020B0604020202020204" pitchFamily="34" charset="0"/>
                <a:ea typeface="Times New Roman" panose="02020603050405020304" pitchFamily="18" charset="0"/>
              </a:rPr>
              <a:t> not a </a:t>
            </a:r>
            <a:r>
              <a:rPr lang="de-DE" sz="2400" kern="0" dirty="0" err="1">
                <a:effectLst/>
                <a:latin typeface="Arial" panose="020B0604020202020204" pitchFamily="34" charset="0"/>
                <a:ea typeface="Times New Roman" panose="02020603050405020304" pitchFamily="18" charset="0"/>
              </a:rPr>
              <a:t>tyrant</a:t>
            </a:r>
            <a:r>
              <a:rPr lang="de-DE" sz="2400" kern="0" dirty="0">
                <a:effectLst/>
                <a:latin typeface="Arial" panose="020B0604020202020204" pitchFamily="34" charset="0"/>
                <a:ea typeface="Times New Roman" panose="02020603050405020304" pitchFamily="18" charset="0"/>
              </a:rPr>
              <a:t> </a:t>
            </a:r>
            <a:r>
              <a:rPr lang="de-DE" sz="2400" kern="0" dirty="0" err="1">
                <a:effectLst/>
                <a:latin typeface="Arial" panose="020B0604020202020204" pitchFamily="34" charset="0"/>
                <a:ea typeface="Times New Roman" panose="02020603050405020304" pitchFamily="18" charset="0"/>
              </a:rPr>
              <a:t>king</a:t>
            </a:r>
            <a:br>
              <a:rPr lang="de-DE" sz="2400" kern="0" dirty="0">
                <a:effectLst/>
                <a:latin typeface="Arial" panose="020B0604020202020204" pitchFamily="34" charset="0"/>
                <a:ea typeface="Times New Roman" panose="02020603050405020304" pitchFamily="18" charset="0"/>
              </a:rPr>
            </a:br>
            <a:br>
              <a:rPr lang="de-DE" sz="2400" kern="0" dirty="0">
                <a:effectLst/>
                <a:latin typeface="Arial" panose="020B0604020202020204" pitchFamily="34" charset="0"/>
                <a:ea typeface="Times New Roman" panose="02020603050405020304" pitchFamily="18" charset="0"/>
              </a:rPr>
            </a:br>
            <a:r>
              <a:rPr lang="de-DE" sz="2400" kern="0" dirty="0" err="1">
                <a:effectLst/>
                <a:latin typeface="Arial" panose="020B0604020202020204" pitchFamily="34" charset="0"/>
                <a:ea typeface="Times New Roman" panose="02020603050405020304" pitchFamily="18" charset="0"/>
              </a:rPr>
              <a:t>You</a:t>
            </a:r>
            <a:r>
              <a:rPr lang="de-DE" sz="2400" kern="0" dirty="0">
                <a:effectLst/>
                <a:latin typeface="Arial" panose="020B0604020202020204" pitchFamily="34" charset="0"/>
                <a:ea typeface="Times New Roman" panose="02020603050405020304" pitchFamily="18" charset="0"/>
              </a:rPr>
              <a:t> </a:t>
            </a:r>
            <a:r>
              <a:rPr lang="de-DE" sz="2400" kern="0" dirty="0" err="1">
                <a:effectLst/>
                <a:latin typeface="Arial" panose="020B0604020202020204" pitchFamily="34" charset="0"/>
                <a:ea typeface="Times New Roman" panose="02020603050405020304" pitchFamily="18" charset="0"/>
              </a:rPr>
              <a:t>are</a:t>
            </a:r>
            <a:r>
              <a:rPr lang="de-DE" sz="2400" kern="0" dirty="0">
                <a:effectLst/>
                <a:latin typeface="Arial" panose="020B0604020202020204" pitchFamily="34" charset="0"/>
                <a:ea typeface="Times New Roman" panose="02020603050405020304" pitchFamily="18" charset="0"/>
              </a:rPr>
              <a:t> not an </a:t>
            </a:r>
            <a:r>
              <a:rPr lang="de-DE" sz="2400" kern="0" dirty="0" err="1">
                <a:effectLst/>
                <a:latin typeface="Arial" panose="020B0604020202020204" pitchFamily="34" charset="0"/>
                <a:ea typeface="Times New Roman" panose="02020603050405020304" pitchFamily="18" charset="0"/>
              </a:rPr>
              <a:t>angry</a:t>
            </a:r>
            <a:r>
              <a:rPr lang="de-DE" sz="2400" kern="0" dirty="0">
                <a:effectLst/>
                <a:latin typeface="Arial" panose="020B0604020202020204" pitchFamily="34" charset="0"/>
                <a:ea typeface="Times New Roman" panose="02020603050405020304" pitchFamily="18" charset="0"/>
              </a:rPr>
              <a:t> man</a:t>
            </a:r>
            <a:br>
              <a:rPr lang="de-DE" sz="2400" kern="0" dirty="0">
                <a:effectLst/>
                <a:latin typeface="Arial" panose="020B0604020202020204" pitchFamily="34" charset="0"/>
                <a:ea typeface="Times New Roman" panose="02020603050405020304" pitchFamily="18" charset="0"/>
              </a:rPr>
            </a:br>
            <a:r>
              <a:rPr lang="de-DE" sz="2400" kern="0" dirty="0" err="1">
                <a:effectLst/>
                <a:latin typeface="Arial" panose="020B0604020202020204" pitchFamily="34" charset="0"/>
                <a:ea typeface="Times New Roman" panose="02020603050405020304" pitchFamily="18" charset="0"/>
              </a:rPr>
              <a:t>You</a:t>
            </a:r>
            <a:r>
              <a:rPr lang="de-DE" sz="2400" kern="0" dirty="0">
                <a:effectLst/>
                <a:latin typeface="Arial" panose="020B0604020202020204" pitchFamily="34" charset="0"/>
                <a:ea typeface="Times New Roman" panose="02020603050405020304" pitchFamily="18" charset="0"/>
              </a:rPr>
              <a:t> do not </a:t>
            </a:r>
            <a:r>
              <a:rPr lang="de-DE" sz="2400" kern="0" dirty="0" err="1">
                <a:effectLst/>
                <a:latin typeface="Arial" panose="020B0604020202020204" pitchFamily="34" charset="0"/>
                <a:ea typeface="Times New Roman" panose="02020603050405020304" pitchFamily="18" charset="0"/>
              </a:rPr>
              <a:t>treat</a:t>
            </a:r>
            <a:r>
              <a:rPr lang="de-DE" sz="2400" kern="0" dirty="0">
                <a:effectLst/>
                <a:latin typeface="Arial" panose="020B0604020202020204" pitchFamily="34" charset="0"/>
                <a:ea typeface="Times New Roman" panose="02020603050405020304" pitchFamily="18" charset="0"/>
              </a:rPr>
              <a:t> </a:t>
            </a:r>
            <a:r>
              <a:rPr lang="de-DE" sz="2400" kern="0" dirty="0" err="1">
                <a:effectLst/>
                <a:latin typeface="Arial" panose="020B0604020202020204" pitchFamily="34" charset="0"/>
                <a:ea typeface="Times New Roman" panose="02020603050405020304" pitchFamily="18" charset="0"/>
              </a:rPr>
              <a:t>us</a:t>
            </a:r>
            <a:r>
              <a:rPr lang="de-DE" sz="2400" kern="0" dirty="0">
                <a:effectLst/>
                <a:latin typeface="Arial" panose="020B0604020202020204" pitchFamily="34" charset="0"/>
                <a:ea typeface="Times New Roman" panose="02020603050405020304" pitchFamily="18" charset="0"/>
              </a:rPr>
              <a:t> </a:t>
            </a:r>
            <a:r>
              <a:rPr lang="de-DE" sz="2400" kern="0" dirty="0" err="1">
                <a:effectLst/>
                <a:latin typeface="Arial" panose="020B0604020202020204" pitchFamily="34" charset="0"/>
                <a:ea typeface="Times New Roman" panose="02020603050405020304" pitchFamily="18" charset="0"/>
              </a:rPr>
              <a:t>with</a:t>
            </a:r>
            <a:r>
              <a:rPr lang="de-DE" sz="2400" kern="0" dirty="0">
                <a:effectLst/>
                <a:latin typeface="Arial" panose="020B0604020202020204" pitchFamily="34" charset="0"/>
                <a:ea typeface="Times New Roman" panose="02020603050405020304" pitchFamily="18" charset="0"/>
              </a:rPr>
              <a:t> </a:t>
            </a:r>
            <a:r>
              <a:rPr lang="de-DE" sz="2400" kern="0" dirty="0" err="1">
                <a:effectLst/>
                <a:latin typeface="Arial" panose="020B0604020202020204" pitchFamily="34" charset="0"/>
                <a:ea typeface="Times New Roman" panose="02020603050405020304" pitchFamily="18" charset="0"/>
              </a:rPr>
              <a:t>contempt</a:t>
            </a:r>
            <a:br>
              <a:rPr lang="de-DE" sz="2400" kern="0" dirty="0">
                <a:effectLst/>
                <a:latin typeface="Arial" panose="020B0604020202020204" pitchFamily="34" charset="0"/>
                <a:ea typeface="Times New Roman" panose="02020603050405020304" pitchFamily="18" charset="0"/>
              </a:rPr>
            </a:br>
            <a:r>
              <a:rPr lang="de-DE" sz="2400" kern="0" dirty="0" err="1">
                <a:effectLst/>
                <a:latin typeface="Arial" panose="020B0604020202020204" pitchFamily="34" charset="0"/>
                <a:ea typeface="Times New Roman" panose="02020603050405020304" pitchFamily="18" charset="0"/>
              </a:rPr>
              <a:t>Your</a:t>
            </a:r>
            <a:r>
              <a:rPr lang="de-DE" sz="2400" kern="0" dirty="0">
                <a:effectLst/>
                <a:latin typeface="Arial" panose="020B0604020202020204" pitchFamily="34" charset="0"/>
                <a:ea typeface="Times New Roman" panose="02020603050405020304" pitchFamily="18" charset="0"/>
              </a:rPr>
              <a:t> </a:t>
            </a:r>
            <a:r>
              <a:rPr lang="de-DE" sz="2400" kern="0" dirty="0" err="1">
                <a:effectLst/>
                <a:latin typeface="Arial" panose="020B0604020202020204" pitchFamily="34" charset="0"/>
                <a:ea typeface="Times New Roman" panose="02020603050405020304" pitchFamily="18" charset="0"/>
              </a:rPr>
              <a:t>voice</a:t>
            </a:r>
            <a:r>
              <a:rPr lang="de-DE" sz="2400" kern="0" dirty="0">
                <a:effectLst/>
                <a:latin typeface="Arial" panose="020B0604020202020204" pitchFamily="34" charset="0"/>
                <a:ea typeface="Times New Roman" panose="02020603050405020304" pitchFamily="18" charset="0"/>
              </a:rPr>
              <a:t> </a:t>
            </a:r>
            <a:r>
              <a:rPr lang="de-DE" sz="2400" kern="0" dirty="0" err="1">
                <a:effectLst/>
                <a:latin typeface="Arial" panose="020B0604020202020204" pitchFamily="34" charset="0"/>
                <a:ea typeface="Times New Roman" panose="02020603050405020304" pitchFamily="18" charset="0"/>
              </a:rPr>
              <a:t>is</a:t>
            </a:r>
            <a:r>
              <a:rPr lang="de-DE" sz="2400" kern="0" dirty="0">
                <a:effectLst/>
                <a:latin typeface="Arial" panose="020B0604020202020204" pitchFamily="34" charset="0"/>
                <a:ea typeface="Times New Roman" panose="02020603050405020304" pitchFamily="18" charset="0"/>
              </a:rPr>
              <a:t> </a:t>
            </a:r>
            <a:r>
              <a:rPr lang="de-DE" sz="2400" kern="0" dirty="0" err="1">
                <a:effectLst/>
                <a:latin typeface="Arial" panose="020B0604020202020204" pitchFamily="34" charset="0"/>
                <a:ea typeface="Times New Roman" panose="02020603050405020304" pitchFamily="18" charset="0"/>
              </a:rPr>
              <a:t>sure</a:t>
            </a:r>
            <a:br>
              <a:rPr lang="de-DE" sz="2400" kern="0" dirty="0">
                <a:effectLst/>
                <a:latin typeface="Arial" panose="020B0604020202020204" pitchFamily="34" charset="0"/>
                <a:ea typeface="Times New Roman" panose="02020603050405020304" pitchFamily="18" charset="0"/>
              </a:rPr>
            </a:br>
            <a:r>
              <a:rPr lang="de-DE" sz="2400" kern="0" dirty="0" err="1">
                <a:effectLst/>
                <a:latin typeface="Arial" panose="020B0604020202020204" pitchFamily="34" charset="0"/>
                <a:ea typeface="Times New Roman" panose="02020603050405020304" pitchFamily="18" charset="0"/>
              </a:rPr>
              <a:t>Your</a:t>
            </a:r>
            <a:r>
              <a:rPr lang="de-DE" sz="2400" kern="0" dirty="0">
                <a:effectLst/>
                <a:latin typeface="Arial" panose="020B0604020202020204" pitchFamily="34" charset="0"/>
                <a:ea typeface="Times New Roman" panose="02020603050405020304" pitchFamily="18" charset="0"/>
              </a:rPr>
              <a:t> </a:t>
            </a:r>
            <a:r>
              <a:rPr lang="de-DE" sz="2400" kern="0" dirty="0" err="1">
                <a:effectLst/>
                <a:latin typeface="Arial" panose="020B0604020202020204" pitchFamily="34" charset="0"/>
                <a:ea typeface="Times New Roman" panose="02020603050405020304" pitchFamily="18" charset="0"/>
              </a:rPr>
              <a:t>eyes</a:t>
            </a:r>
            <a:r>
              <a:rPr lang="de-DE" sz="2400" kern="0" dirty="0">
                <a:effectLst/>
                <a:latin typeface="Arial" panose="020B0604020202020204" pitchFamily="34" charset="0"/>
                <a:ea typeface="Times New Roman" panose="02020603050405020304" pitchFamily="18" charset="0"/>
              </a:rPr>
              <a:t> </a:t>
            </a:r>
            <a:r>
              <a:rPr lang="de-DE" sz="2400" kern="0" dirty="0" err="1">
                <a:effectLst/>
                <a:latin typeface="Arial" panose="020B0604020202020204" pitchFamily="34" charset="0"/>
                <a:ea typeface="Times New Roman" panose="02020603050405020304" pitchFamily="18" charset="0"/>
              </a:rPr>
              <a:t>are</a:t>
            </a:r>
            <a:r>
              <a:rPr lang="de-DE" sz="2400" kern="0" dirty="0">
                <a:effectLst/>
                <a:latin typeface="Arial" panose="020B0604020202020204" pitchFamily="34" charset="0"/>
                <a:ea typeface="Times New Roman" panose="02020603050405020304" pitchFamily="18" charset="0"/>
              </a:rPr>
              <a:t> soft</a:t>
            </a:r>
            <a:br>
              <a:rPr lang="de-DE" sz="2400" kern="0" dirty="0">
                <a:effectLst/>
                <a:latin typeface="Arial" panose="020B0604020202020204" pitchFamily="34" charset="0"/>
                <a:ea typeface="Times New Roman" panose="02020603050405020304" pitchFamily="18" charset="0"/>
              </a:rPr>
            </a:br>
            <a:r>
              <a:rPr lang="de-DE" sz="2400" kern="0" dirty="0" err="1">
                <a:effectLst/>
                <a:latin typeface="Arial" panose="020B0604020202020204" pitchFamily="34" charset="0"/>
                <a:ea typeface="Times New Roman" panose="02020603050405020304" pitchFamily="18" charset="0"/>
              </a:rPr>
              <a:t>Your</a:t>
            </a:r>
            <a:r>
              <a:rPr lang="de-DE" sz="2400" kern="0" dirty="0">
                <a:effectLst/>
                <a:latin typeface="Arial" panose="020B0604020202020204" pitchFamily="34" charset="0"/>
                <a:ea typeface="Times New Roman" panose="02020603050405020304" pitchFamily="18" charset="0"/>
              </a:rPr>
              <a:t> </a:t>
            </a:r>
            <a:r>
              <a:rPr lang="de-DE" sz="2400" kern="0" dirty="0" err="1">
                <a:effectLst/>
                <a:latin typeface="Arial" panose="020B0604020202020204" pitchFamily="34" charset="0"/>
                <a:ea typeface="Times New Roman" panose="02020603050405020304" pitchFamily="18" charset="0"/>
              </a:rPr>
              <a:t>smile</a:t>
            </a:r>
            <a:r>
              <a:rPr lang="de-DE" sz="2400" kern="0" dirty="0">
                <a:effectLst/>
                <a:latin typeface="Arial" panose="020B0604020202020204" pitchFamily="34" charset="0"/>
                <a:ea typeface="Times New Roman" panose="02020603050405020304" pitchFamily="18" charset="0"/>
              </a:rPr>
              <a:t> </a:t>
            </a:r>
            <a:r>
              <a:rPr lang="de-DE" sz="2400" kern="0" dirty="0" err="1">
                <a:effectLst/>
                <a:latin typeface="Arial" panose="020B0604020202020204" pitchFamily="34" charset="0"/>
                <a:ea typeface="Times New Roman" panose="02020603050405020304" pitchFamily="18" charset="0"/>
              </a:rPr>
              <a:t>confident</a:t>
            </a:r>
            <a:br>
              <a:rPr lang="de-DE" sz="2400" kern="0" dirty="0">
                <a:effectLst/>
                <a:latin typeface="Arial" panose="020B0604020202020204" pitchFamily="34" charset="0"/>
                <a:ea typeface="Times New Roman" panose="02020603050405020304" pitchFamily="18" charset="0"/>
              </a:rPr>
            </a:br>
            <a:r>
              <a:rPr lang="de-DE" sz="2400" kern="0" dirty="0" err="1">
                <a:effectLst/>
                <a:latin typeface="Arial" panose="020B0604020202020204" pitchFamily="34" charset="0"/>
                <a:ea typeface="Times New Roman" panose="02020603050405020304" pitchFamily="18" charset="0"/>
              </a:rPr>
              <a:t>Cause</a:t>
            </a:r>
            <a:r>
              <a:rPr lang="de-DE" sz="2400" kern="0" dirty="0">
                <a:effectLst/>
                <a:latin typeface="Arial" panose="020B0604020202020204" pitchFamily="34" charset="0"/>
                <a:ea typeface="Times New Roman" panose="02020603050405020304" pitchFamily="18" charset="0"/>
              </a:rPr>
              <a:t> </a:t>
            </a:r>
            <a:r>
              <a:rPr lang="de-DE" sz="2400" kern="0" dirty="0" err="1">
                <a:effectLst/>
                <a:latin typeface="Arial" panose="020B0604020202020204" pitchFamily="34" charset="0"/>
                <a:ea typeface="Times New Roman" panose="02020603050405020304" pitchFamily="18" charset="0"/>
              </a:rPr>
              <a:t>you</a:t>
            </a:r>
            <a:r>
              <a:rPr lang="de-DE" sz="2400" kern="0" dirty="0">
                <a:effectLst/>
                <a:latin typeface="Arial" panose="020B0604020202020204" pitchFamily="34" charset="0"/>
                <a:ea typeface="Times New Roman" panose="02020603050405020304" pitchFamily="18" charset="0"/>
              </a:rPr>
              <a:t> </a:t>
            </a:r>
            <a:r>
              <a:rPr lang="de-DE" sz="2400" kern="0" dirty="0" err="1">
                <a:effectLst/>
                <a:latin typeface="Arial" panose="020B0604020202020204" pitchFamily="34" charset="0"/>
                <a:ea typeface="Times New Roman" panose="02020603050405020304" pitchFamily="18" charset="0"/>
              </a:rPr>
              <a:t>are</a:t>
            </a:r>
            <a:r>
              <a:rPr lang="de-DE" sz="2400" kern="0" dirty="0">
                <a:effectLst/>
                <a:latin typeface="Arial" panose="020B0604020202020204" pitchFamily="34" charset="0"/>
                <a:ea typeface="Times New Roman" panose="02020603050405020304" pitchFamily="18" charset="0"/>
              </a:rPr>
              <a:t> not an </a:t>
            </a:r>
            <a:r>
              <a:rPr lang="de-DE" sz="2400" kern="0" dirty="0" err="1">
                <a:effectLst/>
                <a:latin typeface="Arial" panose="020B0604020202020204" pitchFamily="34" charset="0"/>
                <a:ea typeface="Times New Roman" panose="02020603050405020304" pitchFamily="18" charset="0"/>
              </a:rPr>
              <a:t>angry</a:t>
            </a:r>
            <a:r>
              <a:rPr lang="de-DE" sz="2400" kern="0" dirty="0">
                <a:effectLst/>
                <a:latin typeface="Arial" panose="020B0604020202020204" pitchFamily="34" charset="0"/>
                <a:ea typeface="Times New Roman" panose="02020603050405020304" pitchFamily="18" charset="0"/>
              </a:rPr>
              <a:t> man</a:t>
            </a:r>
            <a:br>
              <a:rPr lang="de-DE" sz="2400" kern="0" dirty="0">
                <a:effectLst/>
                <a:latin typeface="Arial" panose="020B0604020202020204" pitchFamily="34" charset="0"/>
                <a:ea typeface="Times New Roman" panose="02020603050405020304" pitchFamily="18" charset="0"/>
              </a:rPr>
            </a:br>
            <a:endParaRPr lang="de-DE" sz="2400" dirty="0"/>
          </a:p>
        </p:txBody>
      </p:sp>
    </p:spTree>
    <p:extLst>
      <p:ext uri="{BB962C8B-B14F-4D97-AF65-F5344CB8AC3E}">
        <p14:creationId xmlns:p14="http://schemas.microsoft.com/office/powerpoint/2010/main" val="35298295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D369D9D-F230-E2C6-6D26-6BE781D7EBA7}"/>
              </a:ext>
            </a:extLst>
          </p:cNvPr>
          <p:cNvSpPr>
            <a:spLocks noGrp="1"/>
          </p:cNvSpPr>
          <p:nvPr>
            <p:ph type="title"/>
          </p:nvPr>
        </p:nvSpPr>
        <p:spPr/>
        <p:txBody>
          <a:bodyPr/>
          <a:lstStyle/>
          <a:p>
            <a:r>
              <a:rPr lang="de-DE" dirty="0"/>
              <a:t>Kind</a:t>
            </a:r>
          </a:p>
        </p:txBody>
      </p:sp>
      <p:sp>
        <p:nvSpPr>
          <p:cNvPr id="3" name="Inhaltsplatzhalter 2">
            <a:extLst>
              <a:ext uri="{FF2B5EF4-FFF2-40B4-BE49-F238E27FC236}">
                <a16:creationId xmlns:a16="http://schemas.microsoft.com/office/drawing/2014/main" id="{02C99B74-7CE3-60DC-5906-F393BFD4D280}"/>
              </a:ext>
            </a:extLst>
          </p:cNvPr>
          <p:cNvSpPr>
            <a:spLocks noGrp="1"/>
          </p:cNvSpPr>
          <p:nvPr>
            <p:ph idx="1"/>
          </p:nvPr>
        </p:nvSpPr>
        <p:spPr>
          <a:xfrm>
            <a:off x="818712" y="2533475"/>
            <a:ext cx="10554574" cy="3325323"/>
          </a:xfrm>
        </p:spPr>
        <p:txBody>
          <a:bodyPr>
            <a:noAutofit/>
          </a:bodyPr>
          <a:lstStyle/>
          <a:p>
            <a:pPr marL="0" indent="0">
              <a:buNone/>
            </a:pPr>
            <a:r>
              <a:rPr lang="de-DE" sz="2400" kern="0" dirty="0" err="1">
                <a:effectLst/>
                <a:latin typeface="Arial" panose="020B0604020202020204" pitchFamily="34" charset="0"/>
                <a:ea typeface="Times New Roman" panose="02020603050405020304" pitchFamily="18" charset="0"/>
              </a:rPr>
              <a:t>You</a:t>
            </a:r>
            <a:r>
              <a:rPr lang="de-DE" sz="2400" kern="0" dirty="0">
                <a:effectLst/>
                <a:latin typeface="Arial" panose="020B0604020202020204" pitchFamily="34" charset="0"/>
                <a:ea typeface="Times New Roman" panose="02020603050405020304" pitchFamily="18" charset="0"/>
              </a:rPr>
              <a:t> </a:t>
            </a:r>
            <a:r>
              <a:rPr lang="de-DE" sz="2400" kern="0" dirty="0" err="1">
                <a:effectLst/>
                <a:latin typeface="Arial" panose="020B0604020202020204" pitchFamily="34" charset="0"/>
                <a:ea typeface="Times New Roman" panose="02020603050405020304" pitchFamily="18" charset="0"/>
              </a:rPr>
              <a:t>are</a:t>
            </a:r>
            <a:r>
              <a:rPr lang="de-DE" sz="2400" kern="0" dirty="0">
                <a:effectLst/>
                <a:latin typeface="Arial" panose="020B0604020202020204" pitchFamily="34" charset="0"/>
                <a:ea typeface="Times New Roman" panose="02020603050405020304" pitchFamily="18" charset="0"/>
              </a:rPr>
              <a:t> </a:t>
            </a:r>
            <a:r>
              <a:rPr lang="de-DE" sz="2400" kern="0" dirty="0" err="1">
                <a:effectLst/>
                <a:latin typeface="Arial" panose="020B0604020202020204" pitchFamily="34" charset="0"/>
                <a:ea typeface="Times New Roman" panose="02020603050405020304" pitchFamily="18" charset="0"/>
              </a:rPr>
              <a:t>kind</a:t>
            </a:r>
            <a:br>
              <a:rPr lang="de-DE" sz="2400" kern="0" dirty="0">
                <a:effectLst/>
                <a:latin typeface="Arial" panose="020B0604020202020204" pitchFamily="34" charset="0"/>
                <a:ea typeface="Times New Roman" panose="02020603050405020304" pitchFamily="18" charset="0"/>
              </a:rPr>
            </a:br>
            <a:br>
              <a:rPr lang="de-DE" sz="2400" kern="0" dirty="0">
                <a:effectLst/>
                <a:latin typeface="Arial" panose="020B0604020202020204" pitchFamily="34" charset="0"/>
                <a:ea typeface="Times New Roman" panose="02020603050405020304" pitchFamily="18" charset="0"/>
              </a:rPr>
            </a:br>
            <a:r>
              <a:rPr lang="de-DE" sz="2400" kern="0" dirty="0" err="1">
                <a:effectLst/>
                <a:latin typeface="Arial" panose="020B0604020202020204" pitchFamily="34" charset="0"/>
                <a:ea typeface="Times New Roman" panose="02020603050405020304" pitchFamily="18" charset="0"/>
              </a:rPr>
              <a:t>Your</a:t>
            </a:r>
            <a:r>
              <a:rPr lang="de-DE" sz="2400" kern="0" dirty="0">
                <a:effectLst/>
                <a:latin typeface="Arial" panose="020B0604020202020204" pitchFamily="34" charset="0"/>
                <a:ea typeface="Times New Roman" panose="02020603050405020304" pitchFamily="18" charset="0"/>
              </a:rPr>
              <a:t> </a:t>
            </a:r>
            <a:r>
              <a:rPr lang="de-DE" sz="2400" kern="0" dirty="0" err="1">
                <a:effectLst/>
                <a:latin typeface="Arial" panose="020B0604020202020204" pitchFamily="34" charset="0"/>
                <a:ea typeface="Times New Roman" panose="02020603050405020304" pitchFamily="18" charset="0"/>
              </a:rPr>
              <a:t>love</a:t>
            </a:r>
            <a:r>
              <a:rPr lang="de-DE" sz="2400" kern="0" dirty="0">
                <a:effectLst/>
                <a:latin typeface="Arial" panose="020B0604020202020204" pitchFamily="34" charset="0"/>
                <a:ea typeface="Times New Roman" panose="02020603050405020304" pitchFamily="18" charset="0"/>
              </a:rPr>
              <a:t> </a:t>
            </a:r>
            <a:r>
              <a:rPr lang="de-DE" sz="2400" kern="0" dirty="0" err="1">
                <a:effectLst/>
                <a:latin typeface="Arial" panose="020B0604020202020204" pitchFamily="34" charset="0"/>
                <a:ea typeface="Times New Roman" panose="02020603050405020304" pitchFamily="18" charset="0"/>
              </a:rPr>
              <a:t>is</a:t>
            </a:r>
            <a:r>
              <a:rPr lang="de-DE" sz="2400" kern="0" dirty="0">
                <a:effectLst/>
                <a:latin typeface="Arial" panose="020B0604020202020204" pitchFamily="34" charset="0"/>
                <a:ea typeface="Times New Roman" panose="02020603050405020304" pitchFamily="18" charset="0"/>
              </a:rPr>
              <a:t> a </a:t>
            </a:r>
            <a:r>
              <a:rPr lang="de-DE" sz="2400" kern="0" dirty="0" err="1">
                <a:effectLst/>
                <a:latin typeface="Arial" panose="020B0604020202020204" pitchFamily="34" charset="0"/>
                <a:ea typeface="Times New Roman" panose="02020603050405020304" pitchFamily="18" charset="0"/>
              </a:rPr>
              <a:t>fury</a:t>
            </a:r>
            <a:r>
              <a:rPr lang="de-DE" sz="2400" kern="0" dirty="0">
                <a:effectLst/>
                <a:latin typeface="Arial" panose="020B0604020202020204" pitchFamily="34" charset="0"/>
                <a:ea typeface="Times New Roman" panose="02020603050405020304" pitchFamily="18" charset="0"/>
              </a:rPr>
              <a:t> all </a:t>
            </a:r>
            <a:r>
              <a:rPr lang="de-DE" sz="2400" kern="0" dirty="0" err="1">
                <a:effectLst/>
                <a:latin typeface="Arial" panose="020B0604020202020204" pitchFamily="34" charset="0"/>
                <a:ea typeface="Times New Roman" panose="02020603050405020304" pitchFamily="18" charset="0"/>
              </a:rPr>
              <a:t>its</a:t>
            </a:r>
            <a:r>
              <a:rPr lang="de-DE" sz="2400" kern="0" dirty="0">
                <a:effectLst/>
                <a:latin typeface="Arial" panose="020B0604020202020204" pitchFamily="34" charset="0"/>
                <a:ea typeface="Times New Roman" panose="02020603050405020304" pitchFamily="18" charset="0"/>
              </a:rPr>
              <a:t> own</a:t>
            </a:r>
            <a:br>
              <a:rPr lang="de-DE" sz="2400" kern="0" dirty="0">
                <a:effectLst/>
                <a:latin typeface="Arial" panose="020B0604020202020204" pitchFamily="34" charset="0"/>
                <a:ea typeface="Times New Roman" panose="02020603050405020304" pitchFamily="18" charset="0"/>
              </a:rPr>
            </a:br>
            <a:r>
              <a:rPr lang="de-DE" sz="2400" kern="0" dirty="0" err="1">
                <a:effectLst/>
                <a:latin typeface="Arial" panose="020B0604020202020204" pitchFamily="34" charset="0"/>
                <a:ea typeface="Times New Roman" panose="02020603050405020304" pitchFamily="18" charset="0"/>
              </a:rPr>
              <a:t>Sweeping</a:t>
            </a:r>
            <a:r>
              <a:rPr lang="de-DE" sz="2400" kern="0" dirty="0">
                <a:effectLst/>
                <a:latin typeface="Arial" panose="020B0604020202020204" pitchFamily="34" charset="0"/>
                <a:ea typeface="Times New Roman" panose="02020603050405020304" pitchFamily="18" charset="0"/>
              </a:rPr>
              <a:t> </a:t>
            </a:r>
            <a:r>
              <a:rPr lang="de-DE" sz="2400" kern="0" dirty="0" err="1">
                <a:effectLst/>
                <a:latin typeface="Arial" panose="020B0604020202020204" pitchFamily="34" charset="0"/>
                <a:ea typeface="Times New Roman" panose="02020603050405020304" pitchFamily="18" charset="0"/>
              </a:rPr>
              <a:t>the</a:t>
            </a:r>
            <a:r>
              <a:rPr lang="de-DE" sz="2400" kern="0" dirty="0">
                <a:effectLst/>
                <a:latin typeface="Arial" panose="020B0604020202020204" pitchFamily="34" charset="0"/>
                <a:ea typeface="Times New Roman" panose="02020603050405020304" pitchFamily="18" charset="0"/>
              </a:rPr>
              <a:t> </a:t>
            </a:r>
            <a:r>
              <a:rPr lang="de-DE" sz="2400" kern="0" dirty="0" err="1">
                <a:effectLst/>
                <a:latin typeface="Arial" panose="020B0604020202020204" pitchFamily="34" charset="0"/>
                <a:ea typeface="Times New Roman" panose="02020603050405020304" pitchFamily="18" charset="0"/>
              </a:rPr>
              <a:t>dust</a:t>
            </a:r>
            <a:r>
              <a:rPr lang="de-DE" sz="2400" kern="0" dirty="0">
                <a:effectLst/>
                <a:latin typeface="Arial" panose="020B0604020202020204" pitchFamily="34" charset="0"/>
                <a:ea typeface="Times New Roman" panose="02020603050405020304" pitchFamily="18" charset="0"/>
              </a:rPr>
              <a:t> and </a:t>
            </a:r>
            <a:r>
              <a:rPr lang="de-DE" sz="2400" kern="0" dirty="0" err="1">
                <a:effectLst/>
                <a:latin typeface="Arial" panose="020B0604020202020204" pitchFamily="34" charset="0"/>
                <a:ea typeface="Times New Roman" panose="02020603050405020304" pitchFamily="18" charset="0"/>
              </a:rPr>
              <a:t>turning</a:t>
            </a:r>
            <a:r>
              <a:rPr lang="de-DE" sz="2400" kern="0" dirty="0">
                <a:effectLst/>
                <a:latin typeface="Arial" panose="020B0604020202020204" pitchFamily="34" charset="0"/>
                <a:ea typeface="Times New Roman" panose="02020603050405020304" pitchFamily="18" charset="0"/>
              </a:rPr>
              <a:t> </a:t>
            </a:r>
            <a:r>
              <a:rPr lang="de-DE" sz="2400" kern="0" dirty="0" err="1">
                <a:effectLst/>
                <a:latin typeface="Arial" panose="020B0604020202020204" pitchFamily="34" charset="0"/>
                <a:ea typeface="Times New Roman" panose="02020603050405020304" pitchFamily="18" charset="0"/>
              </a:rPr>
              <a:t>feet</a:t>
            </a:r>
            <a:r>
              <a:rPr lang="de-DE" sz="2400" kern="0" dirty="0">
                <a:effectLst/>
                <a:latin typeface="Arial" panose="020B0604020202020204" pitchFamily="34" charset="0"/>
                <a:ea typeface="Times New Roman" panose="02020603050405020304" pitchFamily="18" charset="0"/>
              </a:rPr>
              <a:t> </a:t>
            </a:r>
            <a:r>
              <a:rPr lang="de-DE" sz="2400" kern="0" dirty="0" err="1">
                <a:effectLst/>
                <a:latin typeface="Arial" panose="020B0604020202020204" pitchFamily="34" charset="0"/>
                <a:ea typeface="Times New Roman" panose="02020603050405020304" pitchFamily="18" charset="0"/>
              </a:rPr>
              <a:t>towards</a:t>
            </a:r>
            <a:r>
              <a:rPr lang="de-DE" sz="2400" kern="0" dirty="0">
                <a:effectLst/>
                <a:latin typeface="Arial" panose="020B0604020202020204" pitchFamily="34" charset="0"/>
                <a:ea typeface="Times New Roman" panose="02020603050405020304" pitchFamily="18" charset="0"/>
              </a:rPr>
              <a:t> </a:t>
            </a:r>
            <a:r>
              <a:rPr lang="de-DE" sz="2400" kern="0" dirty="0" err="1">
                <a:effectLst/>
                <a:latin typeface="Arial" panose="020B0604020202020204" pitchFamily="34" charset="0"/>
                <a:ea typeface="Times New Roman" panose="02020603050405020304" pitchFamily="18" charset="0"/>
              </a:rPr>
              <a:t>home</a:t>
            </a:r>
            <a:br>
              <a:rPr lang="de-DE" sz="2400" kern="0" dirty="0">
                <a:effectLst/>
                <a:latin typeface="Arial" panose="020B0604020202020204" pitchFamily="34" charset="0"/>
                <a:ea typeface="Times New Roman" panose="02020603050405020304" pitchFamily="18" charset="0"/>
              </a:rPr>
            </a:br>
            <a:r>
              <a:rPr lang="de-DE" sz="2400" kern="0" dirty="0" err="1">
                <a:effectLst/>
                <a:latin typeface="Arial" panose="020B0604020202020204" pitchFamily="34" charset="0"/>
                <a:ea typeface="Times New Roman" panose="02020603050405020304" pitchFamily="18" charset="0"/>
              </a:rPr>
              <a:t>Carrying</a:t>
            </a:r>
            <a:r>
              <a:rPr lang="de-DE" sz="2400" kern="0" dirty="0">
                <a:effectLst/>
                <a:latin typeface="Arial" panose="020B0604020202020204" pitchFamily="34" charset="0"/>
                <a:ea typeface="Times New Roman" panose="02020603050405020304" pitchFamily="18" charset="0"/>
              </a:rPr>
              <a:t> </a:t>
            </a:r>
            <a:r>
              <a:rPr lang="de-DE" sz="2400" kern="0" dirty="0" err="1">
                <a:effectLst/>
                <a:latin typeface="Arial" panose="020B0604020202020204" pitchFamily="34" charset="0"/>
                <a:ea typeface="Times New Roman" panose="02020603050405020304" pitchFamily="18" charset="0"/>
              </a:rPr>
              <a:t>the</a:t>
            </a:r>
            <a:r>
              <a:rPr lang="de-DE" sz="2400" kern="0" dirty="0">
                <a:effectLst/>
                <a:latin typeface="Arial" panose="020B0604020202020204" pitchFamily="34" charset="0"/>
                <a:ea typeface="Times New Roman" panose="02020603050405020304" pitchFamily="18" charset="0"/>
              </a:rPr>
              <a:t> </a:t>
            </a:r>
            <a:r>
              <a:rPr lang="de-DE" sz="2400" kern="0" dirty="0" err="1">
                <a:effectLst/>
                <a:latin typeface="Arial" panose="020B0604020202020204" pitchFamily="34" charset="0"/>
                <a:ea typeface="Times New Roman" panose="02020603050405020304" pitchFamily="18" charset="0"/>
              </a:rPr>
              <a:t>orphans</a:t>
            </a:r>
            <a:r>
              <a:rPr lang="de-DE" sz="2400" kern="0" dirty="0">
                <a:effectLst/>
                <a:latin typeface="Arial" panose="020B0604020202020204" pitchFamily="34" charset="0"/>
                <a:ea typeface="Times New Roman" panose="02020603050405020304" pitchFamily="18" charset="0"/>
              </a:rPr>
              <a:t> and </a:t>
            </a:r>
            <a:r>
              <a:rPr lang="de-DE" sz="2400" kern="0" dirty="0" err="1">
                <a:effectLst/>
                <a:latin typeface="Arial" panose="020B0604020202020204" pitchFamily="34" charset="0"/>
                <a:ea typeface="Times New Roman" panose="02020603050405020304" pitchFamily="18" charset="0"/>
              </a:rPr>
              <a:t>resetting</a:t>
            </a:r>
            <a:r>
              <a:rPr lang="de-DE" sz="2400" kern="0" dirty="0">
                <a:effectLst/>
                <a:latin typeface="Arial" panose="020B0604020202020204" pitchFamily="34" charset="0"/>
                <a:ea typeface="Times New Roman" panose="02020603050405020304" pitchFamily="18" charset="0"/>
              </a:rPr>
              <a:t> </a:t>
            </a:r>
            <a:r>
              <a:rPr lang="de-DE" sz="2400" kern="0" dirty="0" err="1">
                <a:effectLst/>
                <a:latin typeface="Arial" panose="020B0604020202020204" pitchFamily="34" charset="0"/>
                <a:ea typeface="Times New Roman" panose="02020603050405020304" pitchFamily="18" charset="0"/>
              </a:rPr>
              <a:t>broken</a:t>
            </a:r>
            <a:r>
              <a:rPr lang="de-DE" sz="2400" kern="0" dirty="0">
                <a:effectLst/>
                <a:latin typeface="Arial" panose="020B0604020202020204" pitchFamily="34" charset="0"/>
                <a:ea typeface="Times New Roman" panose="02020603050405020304" pitchFamily="18" charset="0"/>
              </a:rPr>
              <a:t> </a:t>
            </a:r>
            <a:r>
              <a:rPr lang="de-DE" sz="2400" kern="0" dirty="0" err="1">
                <a:effectLst/>
                <a:latin typeface="Arial" panose="020B0604020202020204" pitchFamily="34" charset="0"/>
                <a:ea typeface="Times New Roman" panose="02020603050405020304" pitchFamily="18" charset="0"/>
              </a:rPr>
              <a:t>bones</a:t>
            </a:r>
            <a:br>
              <a:rPr lang="de-DE" sz="2400" kern="0" dirty="0">
                <a:effectLst/>
                <a:latin typeface="Arial" panose="020B0604020202020204" pitchFamily="34" charset="0"/>
                <a:ea typeface="Times New Roman" panose="02020603050405020304" pitchFamily="18" charset="0"/>
              </a:rPr>
            </a:br>
            <a:r>
              <a:rPr lang="de-DE" sz="2400" kern="0" dirty="0" err="1">
                <a:effectLst/>
                <a:latin typeface="Arial" panose="020B0604020202020204" pitchFamily="34" charset="0"/>
                <a:ea typeface="Times New Roman" panose="02020603050405020304" pitchFamily="18" charset="0"/>
              </a:rPr>
              <a:t>Cause</a:t>
            </a:r>
            <a:r>
              <a:rPr lang="de-DE" sz="2400" kern="0" dirty="0">
                <a:effectLst/>
                <a:latin typeface="Arial" panose="020B0604020202020204" pitchFamily="34" charset="0"/>
                <a:ea typeface="Times New Roman" panose="02020603050405020304" pitchFamily="18" charset="0"/>
              </a:rPr>
              <a:t> </a:t>
            </a:r>
            <a:r>
              <a:rPr lang="de-DE" sz="2400" kern="0" dirty="0" err="1">
                <a:effectLst/>
                <a:latin typeface="Arial" panose="020B0604020202020204" pitchFamily="34" charset="0"/>
                <a:ea typeface="Times New Roman" panose="02020603050405020304" pitchFamily="18" charset="0"/>
              </a:rPr>
              <a:t>your</a:t>
            </a:r>
            <a:r>
              <a:rPr lang="de-DE" sz="2400" kern="0" dirty="0">
                <a:effectLst/>
                <a:latin typeface="Arial" panose="020B0604020202020204" pitchFamily="34" charset="0"/>
                <a:ea typeface="Times New Roman" panose="02020603050405020304" pitchFamily="18" charset="0"/>
              </a:rPr>
              <a:t> </a:t>
            </a:r>
            <a:r>
              <a:rPr lang="de-DE" sz="2400" kern="0" dirty="0" err="1">
                <a:effectLst/>
                <a:latin typeface="Arial" panose="020B0604020202020204" pitchFamily="34" charset="0"/>
                <a:ea typeface="Times New Roman" panose="02020603050405020304" pitchFamily="18" charset="0"/>
              </a:rPr>
              <a:t>love</a:t>
            </a:r>
            <a:r>
              <a:rPr lang="de-DE" sz="2400" kern="0" dirty="0">
                <a:effectLst/>
                <a:latin typeface="Arial" panose="020B0604020202020204" pitchFamily="34" charset="0"/>
                <a:ea typeface="Times New Roman" panose="02020603050405020304" pitchFamily="18" charset="0"/>
              </a:rPr>
              <a:t> </a:t>
            </a:r>
            <a:r>
              <a:rPr lang="de-DE" sz="2400" kern="0" dirty="0" err="1">
                <a:effectLst/>
                <a:latin typeface="Arial" panose="020B0604020202020204" pitchFamily="34" charset="0"/>
                <a:ea typeface="Times New Roman" panose="02020603050405020304" pitchFamily="18" charset="0"/>
              </a:rPr>
              <a:t>is</a:t>
            </a:r>
            <a:r>
              <a:rPr lang="de-DE" sz="2400" kern="0" dirty="0">
                <a:effectLst/>
                <a:latin typeface="Arial" panose="020B0604020202020204" pitchFamily="34" charset="0"/>
                <a:ea typeface="Times New Roman" panose="02020603050405020304" pitchFamily="18" charset="0"/>
              </a:rPr>
              <a:t> a </a:t>
            </a:r>
            <a:r>
              <a:rPr lang="de-DE" sz="2400" kern="0" dirty="0" err="1">
                <a:effectLst/>
                <a:latin typeface="Arial" panose="020B0604020202020204" pitchFamily="34" charset="0"/>
                <a:ea typeface="Times New Roman" panose="02020603050405020304" pitchFamily="18" charset="0"/>
              </a:rPr>
              <a:t>fury</a:t>
            </a:r>
            <a:r>
              <a:rPr lang="de-DE" sz="2400" kern="0" dirty="0">
                <a:effectLst/>
                <a:latin typeface="Arial" panose="020B0604020202020204" pitchFamily="34" charset="0"/>
                <a:ea typeface="Times New Roman" panose="02020603050405020304" pitchFamily="18" charset="0"/>
              </a:rPr>
              <a:t> all </a:t>
            </a:r>
            <a:r>
              <a:rPr lang="de-DE" sz="2400" kern="0" dirty="0" err="1">
                <a:effectLst/>
                <a:latin typeface="Arial" panose="020B0604020202020204" pitchFamily="34" charset="0"/>
                <a:ea typeface="Times New Roman" panose="02020603050405020304" pitchFamily="18" charset="0"/>
              </a:rPr>
              <a:t>its</a:t>
            </a:r>
            <a:r>
              <a:rPr lang="de-DE" sz="2400" kern="0" dirty="0">
                <a:effectLst/>
                <a:latin typeface="Arial" panose="020B0604020202020204" pitchFamily="34" charset="0"/>
                <a:ea typeface="Times New Roman" panose="02020603050405020304" pitchFamily="18" charset="0"/>
              </a:rPr>
              <a:t> own</a:t>
            </a:r>
            <a:br>
              <a:rPr lang="de-DE" sz="2400" kern="0" dirty="0">
                <a:effectLst/>
                <a:latin typeface="Arial" panose="020B0604020202020204" pitchFamily="34" charset="0"/>
                <a:ea typeface="Times New Roman" panose="02020603050405020304" pitchFamily="18" charset="0"/>
              </a:rPr>
            </a:br>
            <a:br>
              <a:rPr lang="de-DE" sz="2400" kern="0" dirty="0">
                <a:effectLst/>
                <a:latin typeface="Arial" panose="020B0604020202020204" pitchFamily="34" charset="0"/>
                <a:ea typeface="Times New Roman" panose="02020603050405020304" pitchFamily="18" charset="0"/>
              </a:rPr>
            </a:br>
            <a:r>
              <a:rPr lang="de-DE" sz="2400" kern="0" dirty="0" err="1">
                <a:effectLst/>
                <a:latin typeface="Arial" panose="020B0604020202020204" pitchFamily="34" charset="0"/>
                <a:ea typeface="Times New Roman" panose="02020603050405020304" pitchFamily="18" charset="0"/>
              </a:rPr>
              <a:t>You</a:t>
            </a:r>
            <a:r>
              <a:rPr lang="de-DE" sz="2400" kern="0" dirty="0">
                <a:effectLst/>
                <a:latin typeface="Arial" panose="020B0604020202020204" pitchFamily="34" charset="0"/>
                <a:ea typeface="Times New Roman" panose="02020603050405020304" pitchFamily="18" charset="0"/>
              </a:rPr>
              <a:t> </a:t>
            </a:r>
            <a:r>
              <a:rPr lang="de-DE" sz="2400" kern="0" dirty="0" err="1">
                <a:effectLst/>
                <a:latin typeface="Arial" panose="020B0604020202020204" pitchFamily="34" charset="0"/>
                <a:ea typeface="Times New Roman" panose="02020603050405020304" pitchFamily="18" charset="0"/>
              </a:rPr>
              <a:t>are</a:t>
            </a:r>
            <a:r>
              <a:rPr lang="de-DE" sz="2400" kern="0" dirty="0">
                <a:effectLst/>
                <a:latin typeface="Arial" panose="020B0604020202020204" pitchFamily="34" charset="0"/>
                <a:ea typeface="Times New Roman" panose="02020603050405020304" pitchFamily="18" charset="0"/>
              </a:rPr>
              <a:t> </a:t>
            </a:r>
            <a:r>
              <a:rPr lang="de-DE" sz="2400" kern="0" dirty="0" err="1">
                <a:effectLst/>
                <a:latin typeface="Arial" panose="020B0604020202020204" pitchFamily="34" charset="0"/>
                <a:ea typeface="Times New Roman" panose="02020603050405020304" pitchFamily="18" charset="0"/>
              </a:rPr>
              <a:t>kind</a:t>
            </a:r>
            <a:br>
              <a:rPr lang="de-DE" sz="2400" kern="0" dirty="0">
                <a:effectLst/>
                <a:latin typeface="Arial" panose="020B0604020202020204" pitchFamily="34" charset="0"/>
                <a:ea typeface="Times New Roman" panose="02020603050405020304" pitchFamily="18" charset="0"/>
              </a:rPr>
            </a:br>
            <a:br>
              <a:rPr lang="de-DE" sz="2400" kern="0" dirty="0">
                <a:effectLst/>
                <a:latin typeface="Arial" panose="020B0604020202020204" pitchFamily="34" charset="0"/>
                <a:ea typeface="Times New Roman" panose="02020603050405020304" pitchFamily="18" charset="0"/>
              </a:rPr>
            </a:br>
            <a:r>
              <a:rPr lang="de-DE" sz="2400" kern="0" dirty="0" err="1">
                <a:effectLst/>
                <a:latin typeface="Arial" panose="020B0604020202020204" pitchFamily="34" charset="0"/>
                <a:ea typeface="Times New Roman" panose="02020603050405020304" pitchFamily="18" charset="0"/>
              </a:rPr>
              <a:t>Your</a:t>
            </a:r>
            <a:r>
              <a:rPr lang="de-DE" sz="2400" kern="0" dirty="0">
                <a:effectLst/>
                <a:latin typeface="Arial" panose="020B0604020202020204" pitchFamily="34" charset="0"/>
                <a:ea typeface="Times New Roman" panose="02020603050405020304" pitchFamily="18" charset="0"/>
              </a:rPr>
              <a:t> </a:t>
            </a:r>
            <a:r>
              <a:rPr lang="de-DE" sz="2400" kern="0" dirty="0" err="1">
                <a:effectLst/>
                <a:latin typeface="Arial" panose="020B0604020202020204" pitchFamily="34" charset="0"/>
                <a:ea typeface="Times New Roman" panose="02020603050405020304" pitchFamily="18" charset="0"/>
              </a:rPr>
              <a:t>love</a:t>
            </a:r>
            <a:r>
              <a:rPr lang="de-DE" sz="2400" kern="0" dirty="0">
                <a:effectLst/>
                <a:latin typeface="Arial" panose="020B0604020202020204" pitchFamily="34" charset="0"/>
                <a:ea typeface="Times New Roman" panose="02020603050405020304" pitchFamily="18" charset="0"/>
              </a:rPr>
              <a:t> </a:t>
            </a:r>
            <a:r>
              <a:rPr lang="de-DE" sz="2400" kern="0" dirty="0" err="1">
                <a:effectLst/>
                <a:latin typeface="Arial" panose="020B0604020202020204" pitchFamily="34" charset="0"/>
                <a:ea typeface="Times New Roman" panose="02020603050405020304" pitchFamily="18" charset="0"/>
              </a:rPr>
              <a:t>is</a:t>
            </a:r>
            <a:r>
              <a:rPr lang="de-DE" sz="2400" kern="0" dirty="0">
                <a:effectLst/>
                <a:latin typeface="Arial" panose="020B0604020202020204" pitchFamily="34" charset="0"/>
                <a:ea typeface="Times New Roman" panose="02020603050405020304" pitchFamily="18" charset="0"/>
              </a:rPr>
              <a:t> powerful </a:t>
            </a:r>
            <a:r>
              <a:rPr lang="de-DE" sz="2400" kern="0" dirty="0" err="1">
                <a:effectLst/>
                <a:latin typeface="Arial" panose="020B0604020202020204" pitchFamily="34" charset="0"/>
                <a:ea typeface="Times New Roman" panose="02020603050405020304" pitchFamily="18" charset="0"/>
              </a:rPr>
              <a:t>enough</a:t>
            </a:r>
            <a:br>
              <a:rPr lang="de-DE" sz="2400" kern="0" dirty="0">
                <a:effectLst/>
                <a:latin typeface="Arial" panose="020B0604020202020204" pitchFamily="34" charset="0"/>
                <a:ea typeface="Times New Roman" panose="02020603050405020304" pitchFamily="18" charset="0"/>
              </a:rPr>
            </a:br>
            <a:r>
              <a:rPr lang="de-DE" sz="2400" kern="0" dirty="0" err="1">
                <a:effectLst/>
                <a:latin typeface="Arial" panose="020B0604020202020204" pitchFamily="34" charset="0"/>
                <a:ea typeface="Times New Roman" panose="02020603050405020304" pitchFamily="18" charset="0"/>
              </a:rPr>
              <a:t>Without</a:t>
            </a:r>
            <a:r>
              <a:rPr lang="de-DE" sz="2400" kern="0" dirty="0">
                <a:effectLst/>
                <a:latin typeface="Arial" panose="020B0604020202020204" pitchFamily="34" charset="0"/>
                <a:ea typeface="Times New Roman" panose="02020603050405020304" pitchFamily="18" charset="0"/>
              </a:rPr>
              <a:t> </a:t>
            </a:r>
            <a:r>
              <a:rPr lang="de-DE" sz="2400" kern="0" dirty="0" err="1">
                <a:effectLst/>
                <a:latin typeface="Arial" panose="020B0604020202020204" pitchFamily="34" charset="0"/>
                <a:ea typeface="Times New Roman" panose="02020603050405020304" pitchFamily="18" charset="0"/>
              </a:rPr>
              <a:t>the</a:t>
            </a:r>
            <a:r>
              <a:rPr lang="de-DE" sz="2400" kern="0" dirty="0">
                <a:effectLst/>
                <a:latin typeface="Arial" panose="020B0604020202020204" pitchFamily="34" charset="0"/>
                <a:ea typeface="Times New Roman" panose="02020603050405020304" pitchFamily="18" charset="0"/>
              </a:rPr>
              <a:t> </a:t>
            </a:r>
            <a:r>
              <a:rPr lang="de-DE" sz="2400" kern="0" dirty="0" err="1">
                <a:effectLst/>
                <a:latin typeface="Arial" panose="020B0604020202020204" pitchFamily="34" charset="0"/>
                <a:ea typeface="Times New Roman" panose="02020603050405020304" pitchFamily="18" charset="0"/>
              </a:rPr>
              <a:t>fear</a:t>
            </a:r>
            <a:r>
              <a:rPr lang="de-DE" sz="2400" kern="0" dirty="0">
                <a:effectLst/>
                <a:latin typeface="Arial" panose="020B0604020202020204" pitchFamily="34" charset="0"/>
                <a:ea typeface="Times New Roman" panose="02020603050405020304" pitchFamily="18" charset="0"/>
              </a:rPr>
              <a:t> </a:t>
            </a:r>
            <a:r>
              <a:rPr lang="de-DE" sz="2400" kern="0" dirty="0" err="1">
                <a:effectLst/>
                <a:latin typeface="Arial" panose="020B0604020202020204" pitchFamily="34" charset="0"/>
                <a:ea typeface="Times New Roman" panose="02020603050405020304" pitchFamily="18" charset="0"/>
              </a:rPr>
              <a:t>of</a:t>
            </a:r>
            <a:r>
              <a:rPr lang="de-DE" sz="2400" kern="0" dirty="0">
                <a:effectLst/>
                <a:latin typeface="Arial" panose="020B0604020202020204" pitchFamily="34" charset="0"/>
                <a:ea typeface="Times New Roman" panose="02020603050405020304" pitchFamily="18" charset="0"/>
              </a:rPr>
              <a:t> </a:t>
            </a:r>
            <a:r>
              <a:rPr lang="de-DE" sz="2400" kern="0" dirty="0" err="1">
                <a:effectLst/>
                <a:latin typeface="Arial" panose="020B0604020202020204" pitchFamily="34" charset="0"/>
                <a:ea typeface="Times New Roman" panose="02020603050405020304" pitchFamily="18" charset="0"/>
              </a:rPr>
              <a:t>punishment</a:t>
            </a:r>
            <a:endParaRPr lang="de-DE" sz="2400" dirty="0"/>
          </a:p>
        </p:txBody>
      </p:sp>
    </p:spTree>
    <p:extLst>
      <p:ext uri="{BB962C8B-B14F-4D97-AF65-F5344CB8AC3E}">
        <p14:creationId xmlns:p14="http://schemas.microsoft.com/office/powerpoint/2010/main" val="16981478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2828A82-F1B7-A18E-572D-82CF347191B3}"/>
              </a:ext>
            </a:extLst>
          </p:cNvPr>
          <p:cNvSpPr>
            <a:spLocks noGrp="1"/>
          </p:cNvSpPr>
          <p:nvPr>
            <p:ph type="title"/>
          </p:nvPr>
        </p:nvSpPr>
        <p:spPr/>
        <p:txBody>
          <a:bodyPr/>
          <a:lstStyle/>
          <a:p>
            <a:r>
              <a:rPr lang="de-DE" dirty="0"/>
              <a:t>Take </a:t>
            </a:r>
            <a:r>
              <a:rPr lang="de-DE" dirty="0" err="1"/>
              <a:t>me</a:t>
            </a:r>
            <a:endParaRPr lang="de-DE" dirty="0"/>
          </a:p>
        </p:txBody>
      </p:sp>
      <p:sp>
        <p:nvSpPr>
          <p:cNvPr id="3" name="Inhaltsplatzhalter 2">
            <a:extLst>
              <a:ext uri="{FF2B5EF4-FFF2-40B4-BE49-F238E27FC236}">
                <a16:creationId xmlns:a16="http://schemas.microsoft.com/office/drawing/2014/main" id="{43D2B69C-6CC1-C5C8-657A-9204F56CAB2C}"/>
              </a:ext>
            </a:extLst>
          </p:cNvPr>
          <p:cNvSpPr>
            <a:spLocks noGrp="1"/>
          </p:cNvSpPr>
          <p:nvPr>
            <p:ph idx="1"/>
          </p:nvPr>
        </p:nvSpPr>
        <p:spPr>
          <a:xfrm>
            <a:off x="818712" y="2222287"/>
            <a:ext cx="10554574" cy="4188525"/>
          </a:xfrm>
        </p:spPr>
        <p:txBody>
          <a:bodyPr>
            <a:normAutofit/>
          </a:bodyPr>
          <a:lstStyle/>
          <a:p>
            <a:pPr marL="0" indent="0">
              <a:buNone/>
            </a:pPr>
            <a:r>
              <a:rPr lang="de-DE" sz="2400" dirty="0" err="1"/>
              <a:t>You</a:t>
            </a:r>
            <a:r>
              <a:rPr lang="de-DE" sz="2400" dirty="0"/>
              <a:t> </a:t>
            </a:r>
            <a:r>
              <a:rPr lang="de-DE" sz="2400" dirty="0" err="1"/>
              <a:t>are</a:t>
            </a:r>
            <a:r>
              <a:rPr lang="de-DE" sz="2400" dirty="0"/>
              <a:t> </a:t>
            </a:r>
            <a:r>
              <a:rPr lang="de-DE" sz="2400" dirty="0" err="1"/>
              <a:t>the</a:t>
            </a:r>
            <a:r>
              <a:rPr lang="de-DE" sz="2400" dirty="0"/>
              <a:t> </a:t>
            </a:r>
            <a:r>
              <a:rPr lang="de-DE" sz="2400" dirty="0" err="1"/>
              <a:t>answer</a:t>
            </a:r>
            <a:r>
              <a:rPr lang="de-DE" sz="2400" dirty="0"/>
              <a:t> </a:t>
            </a:r>
            <a:r>
              <a:rPr lang="de-DE" sz="2400" dirty="0" err="1"/>
              <a:t>for</a:t>
            </a:r>
            <a:r>
              <a:rPr lang="de-DE" sz="2400" dirty="0"/>
              <a:t> </a:t>
            </a:r>
            <a:r>
              <a:rPr lang="de-DE" sz="2400" dirty="0" err="1"/>
              <a:t>my</a:t>
            </a:r>
            <a:r>
              <a:rPr lang="de-DE" sz="2400" dirty="0"/>
              <a:t> </a:t>
            </a:r>
            <a:r>
              <a:rPr lang="de-DE" sz="2400" dirty="0" err="1"/>
              <a:t>life</a:t>
            </a:r>
            <a:r>
              <a:rPr lang="de-DE" sz="2400" dirty="0"/>
              <a:t>,</a:t>
            </a:r>
          </a:p>
          <a:p>
            <a:pPr marL="0" indent="0">
              <a:buNone/>
            </a:pPr>
            <a:r>
              <a:rPr lang="de-DE" sz="2400" dirty="0"/>
              <a:t>I </a:t>
            </a:r>
            <a:r>
              <a:rPr lang="de-DE" sz="2400" dirty="0" err="1"/>
              <a:t>need</a:t>
            </a:r>
            <a:r>
              <a:rPr lang="de-DE" sz="2400" dirty="0"/>
              <a:t> </a:t>
            </a:r>
            <a:r>
              <a:rPr lang="de-DE" sz="2400" dirty="0" err="1"/>
              <a:t>you</a:t>
            </a:r>
            <a:r>
              <a:rPr lang="de-DE" sz="2400" dirty="0"/>
              <a:t> </a:t>
            </a:r>
            <a:r>
              <a:rPr lang="de-DE" sz="2400" dirty="0" err="1"/>
              <a:t>every</a:t>
            </a:r>
            <a:r>
              <a:rPr lang="de-DE" sz="2400" dirty="0"/>
              <a:t> </a:t>
            </a:r>
            <a:r>
              <a:rPr lang="de-DE" sz="2400" dirty="0" err="1"/>
              <a:t>day</a:t>
            </a:r>
            <a:endParaRPr lang="de-DE" sz="2400" dirty="0"/>
          </a:p>
          <a:p>
            <a:pPr marL="0" indent="0">
              <a:buNone/>
            </a:pPr>
            <a:r>
              <a:rPr lang="de-DE" sz="2400" dirty="0" err="1"/>
              <a:t>You</a:t>
            </a:r>
            <a:r>
              <a:rPr lang="de-DE" sz="2400" dirty="0"/>
              <a:t> </a:t>
            </a:r>
            <a:r>
              <a:rPr lang="de-DE" sz="2400" dirty="0" err="1"/>
              <a:t>are</a:t>
            </a:r>
            <a:r>
              <a:rPr lang="de-DE" sz="2400" dirty="0"/>
              <a:t> </a:t>
            </a:r>
            <a:r>
              <a:rPr lang="de-DE" sz="2400" dirty="0" err="1"/>
              <a:t>the</a:t>
            </a:r>
            <a:r>
              <a:rPr lang="de-DE" sz="2400" dirty="0"/>
              <a:t> </a:t>
            </a:r>
            <a:r>
              <a:rPr lang="de-DE" sz="2400" dirty="0" err="1"/>
              <a:t>sunshine</a:t>
            </a:r>
            <a:r>
              <a:rPr lang="de-DE" sz="2400" dirty="0"/>
              <a:t> in </a:t>
            </a:r>
            <a:r>
              <a:rPr lang="de-DE" sz="2400" dirty="0" err="1"/>
              <a:t>dark</a:t>
            </a:r>
            <a:r>
              <a:rPr lang="de-DE" sz="2400" dirty="0"/>
              <a:t> </a:t>
            </a:r>
            <a:r>
              <a:rPr lang="de-DE" sz="2400" dirty="0" err="1"/>
              <a:t>night</a:t>
            </a:r>
            <a:endParaRPr lang="de-DE" sz="2400" dirty="0"/>
          </a:p>
          <a:p>
            <a:pPr marL="0" indent="0">
              <a:buNone/>
            </a:pPr>
            <a:r>
              <a:rPr lang="de-DE" sz="2400" dirty="0"/>
              <a:t>Nothing I </a:t>
            </a:r>
            <a:r>
              <a:rPr lang="de-DE" sz="2400" dirty="0" err="1"/>
              <a:t>have</a:t>
            </a:r>
            <a:r>
              <a:rPr lang="de-DE" sz="2400" dirty="0"/>
              <a:t> </a:t>
            </a:r>
            <a:r>
              <a:rPr lang="de-DE" sz="2400" dirty="0" err="1"/>
              <a:t>to</a:t>
            </a:r>
            <a:r>
              <a:rPr lang="de-DE" sz="2400" dirty="0"/>
              <a:t> </a:t>
            </a:r>
            <a:r>
              <a:rPr lang="de-DE" sz="2400" dirty="0" err="1"/>
              <a:t>fear</a:t>
            </a:r>
            <a:endParaRPr lang="de-DE" sz="2400" dirty="0"/>
          </a:p>
          <a:p>
            <a:pPr marL="0" indent="0">
              <a:buNone/>
            </a:pPr>
            <a:endParaRPr lang="de-DE" sz="2400" dirty="0"/>
          </a:p>
          <a:p>
            <a:pPr marL="0" indent="0">
              <a:buNone/>
            </a:pPr>
            <a:r>
              <a:rPr lang="de-DE" sz="2400" dirty="0" err="1"/>
              <a:t>You</a:t>
            </a:r>
            <a:r>
              <a:rPr lang="de-DE" sz="2400" dirty="0"/>
              <a:t> </a:t>
            </a:r>
            <a:r>
              <a:rPr lang="de-DE" sz="2400" dirty="0" err="1"/>
              <a:t>are</a:t>
            </a:r>
            <a:r>
              <a:rPr lang="de-DE" sz="2400" dirty="0"/>
              <a:t> </a:t>
            </a:r>
            <a:r>
              <a:rPr lang="de-DE" sz="2400" dirty="0" err="1"/>
              <a:t>the</a:t>
            </a:r>
            <a:r>
              <a:rPr lang="de-DE" sz="2400" dirty="0"/>
              <a:t> </a:t>
            </a:r>
            <a:r>
              <a:rPr lang="de-DE" sz="2400" dirty="0" err="1"/>
              <a:t>father</a:t>
            </a:r>
            <a:r>
              <a:rPr lang="de-DE" sz="2400" dirty="0"/>
              <a:t> at </a:t>
            </a:r>
            <a:r>
              <a:rPr lang="de-DE" sz="2400" dirty="0" err="1"/>
              <a:t>my</a:t>
            </a:r>
            <a:r>
              <a:rPr lang="de-DE" sz="2400" dirty="0"/>
              <a:t> </a:t>
            </a:r>
            <a:r>
              <a:rPr lang="de-DE" sz="2400" dirty="0" err="1"/>
              <a:t>side</a:t>
            </a:r>
            <a:endParaRPr lang="de-DE" sz="2400" dirty="0"/>
          </a:p>
          <a:p>
            <a:pPr marL="0" indent="0">
              <a:buNone/>
            </a:pPr>
            <a:r>
              <a:rPr lang="de-DE" sz="2400" dirty="0"/>
              <a:t>All I </a:t>
            </a:r>
            <a:r>
              <a:rPr lang="de-DE" sz="2400" dirty="0" err="1"/>
              <a:t>have</a:t>
            </a:r>
            <a:r>
              <a:rPr lang="de-DE" sz="2400" dirty="0"/>
              <a:t> </a:t>
            </a:r>
            <a:r>
              <a:rPr lang="de-DE" sz="2400" dirty="0" err="1"/>
              <a:t>to</a:t>
            </a:r>
            <a:r>
              <a:rPr lang="de-DE" sz="2400" dirty="0"/>
              <a:t> </a:t>
            </a:r>
            <a:r>
              <a:rPr lang="de-DE" sz="2400" dirty="0" err="1"/>
              <a:t>say</a:t>
            </a:r>
            <a:r>
              <a:rPr lang="de-DE" sz="2400" dirty="0"/>
              <a:t> </a:t>
            </a:r>
            <a:r>
              <a:rPr lang="de-DE" sz="2400" dirty="0" err="1"/>
              <a:t>is</a:t>
            </a:r>
            <a:r>
              <a:rPr lang="de-DE" sz="2400" dirty="0"/>
              <a:t> </a:t>
            </a:r>
            <a:r>
              <a:rPr lang="de-DE" sz="2400" dirty="0" err="1"/>
              <a:t>take</a:t>
            </a:r>
            <a:r>
              <a:rPr lang="de-DE" sz="2400" dirty="0"/>
              <a:t> </a:t>
            </a:r>
            <a:r>
              <a:rPr lang="de-DE" sz="2400" dirty="0" err="1"/>
              <a:t>me</a:t>
            </a:r>
            <a:r>
              <a:rPr lang="de-DE" sz="2400" dirty="0"/>
              <a:t>, </a:t>
            </a:r>
            <a:r>
              <a:rPr lang="de-DE" sz="2400" dirty="0" err="1"/>
              <a:t>take</a:t>
            </a:r>
            <a:r>
              <a:rPr lang="de-DE" sz="2400" dirty="0"/>
              <a:t> </a:t>
            </a:r>
            <a:r>
              <a:rPr lang="de-DE" sz="2400" dirty="0" err="1"/>
              <a:t>me</a:t>
            </a:r>
            <a:r>
              <a:rPr lang="de-DE" sz="2400" dirty="0"/>
              <a:t>…</a:t>
            </a:r>
          </a:p>
        </p:txBody>
      </p:sp>
    </p:spTree>
    <p:extLst>
      <p:ext uri="{BB962C8B-B14F-4D97-AF65-F5344CB8AC3E}">
        <p14:creationId xmlns:p14="http://schemas.microsoft.com/office/powerpoint/2010/main" val="6807786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01B83D6-5CFA-D154-804A-733FE416DB90}"/>
              </a:ext>
            </a:extLst>
          </p:cNvPr>
          <p:cNvSpPr>
            <a:spLocks noGrp="1"/>
          </p:cNvSpPr>
          <p:nvPr>
            <p:ph type="title"/>
          </p:nvPr>
        </p:nvSpPr>
        <p:spPr/>
        <p:txBody>
          <a:bodyPr/>
          <a:lstStyle/>
          <a:p>
            <a:r>
              <a:rPr lang="de-DE" dirty="0" err="1"/>
              <a:t>You</a:t>
            </a:r>
            <a:r>
              <a:rPr lang="de-DE" dirty="0"/>
              <a:t> </a:t>
            </a:r>
            <a:r>
              <a:rPr lang="de-DE" dirty="0" err="1"/>
              <a:t>are</a:t>
            </a:r>
            <a:r>
              <a:rPr lang="de-DE" dirty="0"/>
              <a:t> </a:t>
            </a:r>
            <a:r>
              <a:rPr lang="de-DE" dirty="0" err="1"/>
              <a:t>always</a:t>
            </a:r>
            <a:r>
              <a:rPr lang="de-DE" dirty="0"/>
              <a:t> at </a:t>
            </a:r>
            <a:r>
              <a:rPr lang="de-DE" dirty="0" err="1"/>
              <a:t>my</a:t>
            </a:r>
            <a:r>
              <a:rPr lang="de-DE" dirty="0"/>
              <a:t> </a:t>
            </a:r>
            <a:r>
              <a:rPr lang="de-DE" dirty="0" err="1"/>
              <a:t>side</a:t>
            </a:r>
            <a:endParaRPr lang="de-DE" dirty="0"/>
          </a:p>
        </p:txBody>
      </p:sp>
      <p:sp>
        <p:nvSpPr>
          <p:cNvPr id="3" name="Inhaltsplatzhalter 2">
            <a:extLst>
              <a:ext uri="{FF2B5EF4-FFF2-40B4-BE49-F238E27FC236}">
                <a16:creationId xmlns:a16="http://schemas.microsoft.com/office/drawing/2014/main" id="{FFE40C75-19E4-1CF8-0743-2FD4B1F7B9FA}"/>
              </a:ext>
            </a:extLst>
          </p:cNvPr>
          <p:cNvSpPr>
            <a:spLocks noGrp="1"/>
          </p:cNvSpPr>
          <p:nvPr>
            <p:ph idx="1"/>
          </p:nvPr>
        </p:nvSpPr>
        <p:spPr>
          <a:xfrm>
            <a:off x="818712" y="2222287"/>
            <a:ext cx="10554574" cy="4446961"/>
          </a:xfrm>
        </p:spPr>
        <p:txBody>
          <a:bodyPr/>
          <a:lstStyle/>
          <a:p>
            <a:pPr marL="0" indent="0">
              <a:lnSpc>
                <a:spcPct val="110000"/>
              </a:lnSpc>
              <a:buNone/>
            </a:pPr>
            <a:r>
              <a:rPr lang="en-US" sz="2400" dirty="0">
                <a:effectLst/>
                <a:latin typeface="LEMON MILK"/>
                <a:ea typeface="Times New Roman" panose="02020603050405020304" pitchFamily="18" charset="0"/>
                <a:cs typeface="Calibri" panose="020F0502020204030204" pitchFamily="34" charset="0"/>
              </a:rPr>
              <a:t>You are always at my side, </a:t>
            </a:r>
            <a:endParaRPr lang="de-DE"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10000"/>
              </a:lnSpc>
              <a:buNone/>
            </a:pPr>
            <a:r>
              <a:rPr lang="en-US" sz="2400" dirty="0">
                <a:effectLst/>
                <a:latin typeface="LEMON MILK"/>
                <a:ea typeface="Times New Roman" panose="02020603050405020304" pitchFamily="18" charset="0"/>
                <a:cs typeface="Calibri" panose="020F0502020204030204" pitchFamily="34" charset="0"/>
              </a:rPr>
              <a:t>Always at my side, always at my side</a:t>
            </a:r>
            <a:br>
              <a:rPr lang="en-US" sz="2400" dirty="0">
                <a:effectLst/>
                <a:latin typeface="LEMON MILK"/>
                <a:ea typeface="Times New Roman" panose="02020603050405020304" pitchFamily="18" charset="0"/>
                <a:cs typeface="Calibri" panose="020F0502020204030204" pitchFamily="34" charset="0"/>
              </a:rPr>
            </a:br>
            <a:r>
              <a:rPr lang="en-US" sz="2400" dirty="0">
                <a:effectLst/>
                <a:latin typeface="LEMON MILK"/>
                <a:ea typeface="Times New Roman" panose="02020603050405020304" pitchFamily="18" charset="0"/>
                <a:cs typeface="Calibri" panose="020F0502020204030204" pitchFamily="34" charset="0"/>
              </a:rPr>
              <a:t>You are the mighty God who rules from above. In your son, Jesus Christ, you showed us your love So we can stand before your throne without any fear Jesus Christ is on our side, he is always near! </a:t>
            </a:r>
            <a:endParaRPr lang="de-DE"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de-DE" dirty="0"/>
          </a:p>
        </p:txBody>
      </p:sp>
    </p:spTree>
    <p:extLst>
      <p:ext uri="{BB962C8B-B14F-4D97-AF65-F5344CB8AC3E}">
        <p14:creationId xmlns:p14="http://schemas.microsoft.com/office/powerpoint/2010/main" val="5999850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B6BBDCE-7C52-FA03-92A1-4C874A7AD4FA}"/>
              </a:ext>
            </a:extLst>
          </p:cNvPr>
          <p:cNvSpPr>
            <a:spLocks noGrp="1"/>
          </p:cNvSpPr>
          <p:nvPr>
            <p:ph type="ctrTitle"/>
          </p:nvPr>
        </p:nvSpPr>
        <p:spPr/>
        <p:txBody>
          <a:bodyPr/>
          <a:lstStyle/>
          <a:p>
            <a:r>
              <a:rPr lang="de-DE" dirty="0"/>
              <a:t>Was ist Mystik?</a:t>
            </a:r>
          </a:p>
        </p:txBody>
      </p:sp>
      <p:sp>
        <p:nvSpPr>
          <p:cNvPr id="3" name="Untertitel 2">
            <a:extLst>
              <a:ext uri="{FF2B5EF4-FFF2-40B4-BE49-F238E27FC236}">
                <a16:creationId xmlns:a16="http://schemas.microsoft.com/office/drawing/2014/main" id="{ED6C8029-4B23-35D3-60C5-54A9DB2B592A}"/>
              </a:ext>
            </a:extLst>
          </p:cNvPr>
          <p:cNvSpPr>
            <a:spLocks noGrp="1"/>
          </p:cNvSpPr>
          <p:nvPr>
            <p:ph type="subTitle" idx="1"/>
          </p:nvPr>
        </p:nvSpPr>
        <p:spPr/>
        <p:txBody>
          <a:bodyPr/>
          <a:lstStyle/>
          <a:p>
            <a:r>
              <a:rPr lang="de-DE" dirty="0"/>
              <a:t>Mystik und Widerstand I</a:t>
            </a:r>
          </a:p>
        </p:txBody>
      </p:sp>
    </p:spTree>
    <p:extLst>
      <p:ext uri="{BB962C8B-B14F-4D97-AF65-F5344CB8AC3E}">
        <p14:creationId xmlns:p14="http://schemas.microsoft.com/office/powerpoint/2010/main" val="8841900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586060B-6557-2466-D1E4-82D74FB8B725}"/>
              </a:ext>
            </a:extLst>
          </p:cNvPr>
          <p:cNvSpPr>
            <a:spLocks noGrp="1"/>
          </p:cNvSpPr>
          <p:nvPr>
            <p:ph type="title"/>
          </p:nvPr>
        </p:nvSpPr>
        <p:spPr/>
        <p:txBody>
          <a:bodyPr/>
          <a:lstStyle/>
          <a:p>
            <a:r>
              <a:rPr lang="de-DE" dirty="0"/>
              <a:t>Heraustreten und Versinken</a:t>
            </a:r>
          </a:p>
        </p:txBody>
      </p:sp>
      <p:sp>
        <p:nvSpPr>
          <p:cNvPr id="3" name="Textplatzhalter 2">
            <a:extLst>
              <a:ext uri="{FF2B5EF4-FFF2-40B4-BE49-F238E27FC236}">
                <a16:creationId xmlns:a16="http://schemas.microsoft.com/office/drawing/2014/main" id="{F189D180-1B72-4C76-352A-6ECF61194B5B}"/>
              </a:ext>
            </a:extLst>
          </p:cNvPr>
          <p:cNvSpPr>
            <a:spLocks noGrp="1"/>
          </p:cNvSpPr>
          <p:nvPr>
            <p:ph type="body" idx="1"/>
          </p:nvPr>
        </p:nvSpPr>
        <p:spPr/>
        <p:txBody>
          <a:bodyPr/>
          <a:lstStyle/>
          <a:p>
            <a:r>
              <a:rPr lang="de-DE" dirty="0"/>
              <a:t>„Warum, wenn Gottes Welt doch so groß ist, </a:t>
            </a:r>
          </a:p>
          <a:p>
            <a:r>
              <a:rPr lang="de-DE" dirty="0"/>
              <a:t>bist du ausgerechnet in einem Gefängnis eingeschlafen?“</a:t>
            </a:r>
          </a:p>
          <a:p>
            <a:r>
              <a:rPr lang="de-DE" dirty="0"/>
              <a:t>~Rumi</a:t>
            </a:r>
          </a:p>
        </p:txBody>
      </p:sp>
    </p:spTree>
    <p:extLst>
      <p:ext uri="{BB962C8B-B14F-4D97-AF65-F5344CB8AC3E}">
        <p14:creationId xmlns:p14="http://schemas.microsoft.com/office/powerpoint/2010/main" val="39683339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8363491-895D-B264-F635-F6834C8CCA81}"/>
              </a:ext>
            </a:extLst>
          </p:cNvPr>
          <p:cNvSpPr>
            <a:spLocks noGrp="1"/>
          </p:cNvSpPr>
          <p:nvPr>
            <p:ph type="ctrTitle"/>
          </p:nvPr>
        </p:nvSpPr>
        <p:spPr/>
        <p:txBody>
          <a:bodyPr/>
          <a:lstStyle/>
          <a:p>
            <a:r>
              <a:rPr lang="de-DE" dirty="0"/>
              <a:t>Zu Großem geschaffen</a:t>
            </a:r>
          </a:p>
        </p:txBody>
      </p:sp>
      <p:sp>
        <p:nvSpPr>
          <p:cNvPr id="3" name="Untertitel 2">
            <a:extLst>
              <a:ext uri="{FF2B5EF4-FFF2-40B4-BE49-F238E27FC236}">
                <a16:creationId xmlns:a16="http://schemas.microsoft.com/office/drawing/2014/main" id="{D3B6B8A5-0C1C-DBA9-CACF-A5A3044382FE}"/>
              </a:ext>
            </a:extLst>
          </p:cNvPr>
          <p:cNvSpPr>
            <a:spLocks noGrp="1"/>
          </p:cNvSpPr>
          <p:nvPr>
            <p:ph type="subTitle" idx="1"/>
          </p:nvPr>
        </p:nvSpPr>
        <p:spPr>
          <a:xfrm>
            <a:off x="810001" y="5280847"/>
            <a:ext cx="10572000" cy="977340"/>
          </a:xfrm>
        </p:spPr>
        <p:txBody>
          <a:bodyPr>
            <a:normAutofit/>
          </a:bodyPr>
          <a:lstStyle/>
          <a:p>
            <a:r>
              <a:rPr lang="de-DE" dirty="0"/>
              <a:t>Die größte Sünde des Menschen ist es, zu vergessen, dass wir Königskinder sind. </a:t>
            </a:r>
          </a:p>
          <a:p>
            <a:r>
              <a:rPr lang="de-DE" dirty="0"/>
              <a:t>													~ Dorothee Sölle, Mystik und Widerstand</a:t>
            </a:r>
          </a:p>
        </p:txBody>
      </p:sp>
    </p:spTree>
    <p:extLst>
      <p:ext uri="{BB962C8B-B14F-4D97-AF65-F5344CB8AC3E}">
        <p14:creationId xmlns:p14="http://schemas.microsoft.com/office/powerpoint/2010/main" val="42553676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A901EB9-65AD-976D-C89B-BBF2AAD4452F}"/>
              </a:ext>
            </a:extLst>
          </p:cNvPr>
          <p:cNvSpPr>
            <a:spLocks noGrp="1"/>
          </p:cNvSpPr>
          <p:nvPr>
            <p:ph type="title"/>
          </p:nvPr>
        </p:nvSpPr>
        <p:spPr/>
        <p:txBody>
          <a:bodyPr/>
          <a:lstStyle/>
          <a:p>
            <a:r>
              <a:rPr lang="de-DE" dirty="0"/>
              <a:t>Sprache: </a:t>
            </a:r>
            <a:br>
              <a:rPr lang="de-DE" dirty="0"/>
            </a:br>
            <a:r>
              <a:rPr lang="de-DE" dirty="0"/>
              <a:t>Gefängnismauer | Ausgangstür</a:t>
            </a:r>
          </a:p>
        </p:txBody>
      </p:sp>
      <p:sp>
        <p:nvSpPr>
          <p:cNvPr id="3" name="Textplatzhalter 2">
            <a:extLst>
              <a:ext uri="{FF2B5EF4-FFF2-40B4-BE49-F238E27FC236}">
                <a16:creationId xmlns:a16="http://schemas.microsoft.com/office/drawing/2014/main" id="{D1F03710-3C14-CEE4-CAE2-9056CD6B8A70}"/>
              </a:ext>
            </a:extLst>
          </p:cNvPr>
          <p:cNvSpPr>
            <a:spLocks noGrp="1"/>
          </p:cNvSpPr>
          <p:nvPr>
            <p:ph type="body" idx="1"/>
          </p:nvPr>
        </p:nvSpPr>
        <p:spPr/>
        <p:txBody>
          <a:bodyPr/>
          <a:lstStyle/>
          <a:p>
            <a:r>
              <a:rPr lang="de-DE" dirty="0"/>
              <a:t>„Wie können wir uns über etwas, </a:t>
            </a:r>
          </a:p>
          <a:p>
            <a:r>
              <a:rPr lang="de-DE" dirty="0"/>
              <a:t>das nicht die uns umgebende objektive Realität darstellt, verständigen?“ ~ Mystik und Widerstand</a:t>
            </a:r>
          </a:p>
        </p:txBody>
      </p:sp>
    </p:spTree>
    <p:extLst>
      <p:ext uri="{BB962C8B-B14F-4D97-AF65-F5344CB8AC3E}">
        <p14:creationId xmlns:p14="http://schemas.microsoft.com/office/powerpoint/2010/main" val="19449072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CF38418-5787-4EC5-B0C8-4AF4F921A3A7}"/>
              </a:ext>
            </a:extLst>
          </p:cNvPr>
          <p:cNvSpPr>
            <a:spLocks noGrp="1"/>
          </p:cNvSpPr>
          <p:nvPr>
            <p:ph type="title"/>
          </p:nvPr>
        </p:nvSpPr>
        <p:spPr>
          <a:xfrm>
            <a:off x="810000" y="637562"/>
            <a:ext cx="10571998" cy="1015069"/>
          </a:xfrm>
        </p:spPr>
        <p:txBody>
          <a:bodyPr/>
          <a:lstStyle/>
          <a:p>
            <a:r>
              <a:rPr lang="de-DE" dirty="0"/>
              <a:t>Sprache: </a:t>
            </a:r>
            <a:br>
              <a:rPr lang="de-DE" dirty="0"/>
            </a:br>
            <a:r>
              <a:rPr lang="de-DE" dirty="0"/>
              <a:t>Gefängnismauer | Ausgangstür</a:t>
            </a:r>
          </a:p>
        </p:txBody>
      </p:sp>
      <p:sp>
        <p:nvSpPr>
          <p:cNvPr id="3" name="Inhaltsplatzhalter 2">
            <a:extLst>
              <a:ext uri="{FF2B5EF4-FFF2-40B4-BE49-F238E27FC236}">
                <a16:creationId xmlns:a16="http://schemas.microsoft.com/office/drawing/2014/main" id="{C6CAC745-EC09-6F73-B56F-5B6E55E40D0D}"/>
              </a:ext>
            </a:extLst>
          </p:cNvPr>
          <p:cNvSpPr>
            <a:spLocks noGrp="1"/>
          </p:cNvSpPr>
          <p:nvPr>
            <p:ph idx="1"/>
          </p:nvPr>
        </p:nvSpPr>
        <p:spPr/>
        <p:txBody>
          <a:bodyPr/>
          <a:lstStyle/>
          <a:p>
            <a:pPr marL="0" indent="0">
              <a:buNone/>
            </a:pPr>
            <a:r>
              <a:rPr lang="de-DE" dirty="0"/>
              <a:t>Negation: „Es gibt ein Erkennen durch Nicht-Erkennen“ ~</a:t>
            </a:r>
            <a:r>
              <a:rPr lang="de-DE" dirty="0" err="1"/>
              <a:t>MuW</a:t>
            </a:r>
            <a:endParaRPr lang="de-DE" dirty="0"/>
          </a:p>
          <a:p>
            <a:pPr marL="0" indent="0">
              <a:buNone/>
            </a:pPr>
            <a:r>
              <a:rPr lang="de-DE" dirty="0"/>
              <a:t>Paradox: „erfüllte Leere“</a:t>
            </a:r>
          </a:p>
          <a:p>
            <a:pPr marL="0" indent="0">
              <a:buNone/>
            </a:pPr>
            <a:r>
              <a:rPr lang="de-DE" dirty="0"/>
              <a:t>Symbol: „das Herz“</a:t>
            </a:r>
          </a:p>
        </p:txBody>
      </p:sp>
    </p:spTree>
    <p:extLst>
      <p:ext uri="{BB962C8B-B14F-4D97-AF65-F5344CB8AC3E}">
        <p14:creationId xmlns:p14="http://schemas.microsoft.com/office/powerpoint/2010/main" val="1703199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B410701-9C9F-D190-3BD4-973EF80CD9F6}"/>
              </a:ext>
            </a:extLst>
          </p:cNvPr>
          <p:cNvSpPr>
            <a:spLocks noGrp="1"/>
          </p:cNvSpPr>
          <p:nvPr>
            <p:ph type="title"/>
          </p:nvPr>
        </p:nvSpPr>
        <p:spPr/>
        <p:txBody>
          <a:bodyPr/>
          <a:lstStyle/>
          <a:p>
            <a:r>
              <a:rPr lang="de-DE" dirty="0"/>
              <a:t>Kosmischer Christus</a:t>
            </a:r>
          </a:p>
        </p:txBody>
      </p:sp>
      <p:sp>
        <p:nvSpPr>
          <p:cNvPr id="3" name="Inhaltsplatzhalter 2">
            <a:extLst>
              <a:ext uri="{FF2B5EF4-FFF2-40B4-BE49-F238E27FC236}">
                <a16:creationId xmlns:a16="http://schemas.microsoft.com/office/drawing/2014/main" id="{A69679FF-74AE-5885-F757-4CC58230199E}"/>
              </a:ext>
            </a:extLst>
          </p:cNvPr>
          <p:cNvSpPr>
            <a:spLocks noGrp="1"/>
          </p:cNvSpPr>
          <p:nvPr>
            <p:ph idx="1"/>
          </p:nvPr>
        </p:nvSpPr>
        <p:spPr>
          <a:xfrm>
            <a:off x="818712" y="2222287"/>
            <a:ext cx="10554574" cy="4086234"/>
          </a:xfrm>
        </p:spPr>
        <p:txBody>
          <a:bodyPr>
            <a:normAutofit fontScale="70000" lnSpcReduction="20000"/>
          </a:bodyPr>
          <a:lstStyle/>
          <a:p>
            <a:pPr marL="0" indent="0">
              <a:buNone/>
            </a:pPr>
            <a:r>
              <a:rPr lang="de-DE" dirty="0"/>
              <a:t>15 Er ist das Ebenbild des unsichtbaren Gottes, der Erstgeborene vor aller Schöpfung.</a:t>
            </a:r>
          </a:p>
          <a:p>
            <a:pPr marL="0" indent="0">
              <a:buNone/>
            </a:pPr>
            <a:r>
              <a:rPr lang="de-DE" dirty="0"/>
              <a:t>16 Denn in ihm wurde alles geschaffen im Himmel und auf Erden, das Sichtbare und das Unsichtbare, ob Throne oder Herrschaften, ob Mächte oder Gewalten; alles ist durch ihn und auf ihn hin geschaffen.</a:t>
            </a:r>
          </a:p>
          <a:p>
            <a:pPr marL="0" indent="0">
              <a:buNone/>
            </a:pPr>
            <a:r>
              <a:rPr lang="de-DE" dirty="0"/>
              <a:t>17 Und er ist vor allem, und alles hat in ihm seinen Bestand.</a:t>
            </a:r>
          </a:p>
          <a:p>
            <a:pPr marL="0" indent="0">
              <a:buNone/>
            </a:pPr>
            <a:r>
              <a:rPr lang="de-DE" dirty="0"/>
              <a:t>18 Er ist das Haupt des Leibes, der Kirche. Er ist der Ursprung, der Erstgeborene aus den Toten, damit er in allem der Erste sei.</a:t>
            </a:r>
          </a:p>
          <a:p>
            <a:pPr marL="0" indent="0">
              <a:buNone/>
            </a:pPr>
            <a:r>
              <a:rPr lang="de-DE" dirty="0"/>
              <a:t>19 Denn es gefiel Gott, seine ganze Fülle in ihm wohnen zu lassen</a:t>
            </a:r>
          </a:p>
          <a:p>
            <a:pPr marL="0" indent="0">
              <a:buNone/>
            </a:pPr>
            <a:r>
              <a:rPr lang="de-DE" dirty="0"/>
              <a:t>20 und durch ihn das All zu versöhnen auf ihn hin, indem er Frieden schuf durch ihn, durch das Blut seines Kreuzes, für alle Wesen, ob auf Erden oder im Himmel. 														Kolosser 1,15-20</a:t>
            </a:r>
          </a:p>
          <a:p>
            <a:pPr marL="0" indent="0">
              <a:buNone/>
            </a:pPr>
            <a:endParaRPr lang="de-DE" dirty="0"/>
          </a:p>
          <a:p>
            <a:pPr marL="0" indent="0">
              <a:buNone/>
            </a:pPr>
            <a:r>
              <a:rPr lang="de-DE" dirty="0"/>
              <a:t>1 Im Anfang war das Wort, der Logos, und der Logos war bei Gott, und von Gottes Wesen war der Logos.</a:t>
            </a:r>
          </a:p>
          <a:p>
            <a:pPr marL="0" indent="0">
              <a:buNone/>
            </a:pPr>
            <a:r>
              <a:rPr lang="de-DE" dirty="0"/>
              <a:t>2 Dieser war im Anfang bei Gott.</a:t>
            </a:r>
          </a:p>
          <a:p>
            <a:pPr marL="0" indent="0">
              <a:buNone/>
            </a:pPr>
            <a:r>
              <a:rPr lang="de-DE" dirty="0"/>
              <a:t>3 Alles ist durch ihn geworden, und ohne ihn ist auch nicht eines geworden, das geworden ist.</a:t>
            </a:r>
          </a:p>
          <a:p>
            <a:pPr marL="0" indent="0">
              <a:buNone/>
            </a:pPr>
            <a:r>
              <a:rPr lang="de-DE" dirty="0"/>
              <a:t>4 In ihm war Leben, und das Leben war das Licht der Menschen.</a:t>
            </a:r>
          </a:p>
          <a:p>
            <a:pPr marL="0" indent="0">
              <a:buNone/>
            </a:pPr>
            <a:r>
              <a:rPr lang="de-DE" dirty="0"/>
              <a:t>5 Und das Licht scheint in der Finsternis, und die Finsternis hat es nicht erfasst.</a:t>
            </a:r>
          </a:p>
          <a:p>
            <a:pPr marL="0" indent="0">
              <a:buNone/>
            </a:pPr>
            <a:r>
              <a:rPr lang="de-DE" dirty="0"/>
              <a:t>																			Johannes 1,1-5</a:t>
            </a:r>
          </a:p>
          <a:p>
            <a:pPr marL="0" indent="0">
              <a:buNone/>
            </a:pPr>
            <a:endParaRPr lang="de-DE" dirty="0"/>
          </a:p>
        </p:txBody>
      </p:sp>
    </p:spTree>
    <p:extLst>
      <p:ext uri="{BB962C8B-B14F-4D97-AF65-F5344CB8AC3E}">
        <p14:creationId xmlns:p14="http://schemas.microsoft.com/office/powerpoint/2010/main" val="16954479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366BA7E-92AD-C913-E5AE-F5DE8F6E10FB}"/>
              </a:ext>
            </a:extLst>
          </p:cNvPr>
          <p:cNvSpPr>
            <a:spLocks noGrp="1"/>
          </p:cNvSpPr>
          <p:nvPr>
            <p:ph type="title"/>
          </p:nvPr>
        </p:nvSpPr>
        <p:spPr/>
        <p:txBody>
          <a:bodyPr/>
          <a:lstStyle/>
          <a:p>
            <a:r>
              <a:rPr lang="de-DE" dirty="0"/>
              <a:t>Holy </a:t>
            </a:r>
            <a:r>
              <a:rPr lang="de-DE" dirty="0" err="1"/>
              <a:t>spirit</a:t>
            </a:r>
            <a:r>
              <a:rPr lang="de-DE" dirty="0"/>
              <a:t> </a:t>
            </a:r>
            <a:r>
              <a:rPr lang="de-DE" dirty="0" err="1"/>
              <a:t>come</a:t>
            </a:r>
            <a:r>
              <a:rPr lang="de-DE" dirty="0"/>
              <a:t> </a:t>
            </a:r>
            <a:r>
              <a:rPr lang="de-DE" dirty="0" err="1"/>
              <a:t>inside</a:t>
            </a:r>
            <a:endParaRPr lang="de-DE" dirty="0"/>
          </a:p>
        </p:txBody>
      </p:sp>
      <p:sp>
        <p:nvSpPr>
          <p:cNvPr id="3" name="Inhaltsplatzhalter 2">
            <a:extLst>
              <a:ext uri="{FF2B5EF4-FFF2-40B4-BE49-F238E27FC236}">
                <a16:creationId xmlns:a16="http://schemas.microsoft.com/office/drawing/2014/main" id="{177F3BF8-F062-D4AD-9013-3B007D27A28C}"/>
              </a:ext>
            </a:extLst>
          </p:cNvPr>
          <p:cNvSpPr>
            <a:spLocks noGrp="1"/>
          </p:cNvSpPr>
          <p:nvPr>
            <p:ph idx="1"/>
          </p:nvPr>
        </p:nvSpPr>
        <p:spPr>
          <a:xfrm>
            <a:off x="818712" y="2004969"/>
            <a:ext cx="10554574" cy="4572000"/>
          </a:xfrm>
        </p:spPr>
        <p:txBody>
          <a:bodyPr>
            <a:normAutofit/>
          </a:bodyPr>
          <a:lstStyle/>
          <a:p>
            <a:pPr marL="0" indent="0">
              <a:lnSpc>
                <a:spcPct val="110000"/>
              </a:lnSpc>
              <a:buNone/>
            </a:pPr>
            <a:r>
              <a:rPr lang="en-US" sz="2400" dirty="0">
                <a:effectLst/>
                <a:latin typeface="LEMON MILK"/>
                <a:ea typeface="Times New Roman" panose="02020603050405020304" pitchFamily="18" charset="0"/>
                <a:cs typeface="Calibri" panose="020F0502020204030204" pitchFamily="34" charset="0"/>
              </a:rPr>
              <a:t>Holy Spirit come inside </a:t>
            </a:r>
            <a:endParaRPr lang="de-DE"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10000"/>
              </a:lnSpc>
              <a:buNone/>
            </a:pPr>
            <a:r>
              <a:rPr lang="en-US" sz="2400" dirty="0">
                <a:effectLst/>
                <a:latin typeface="LEMON MILK"/>
                <a:ea typeface="Times New Roman" panose="02020603050405020304" pitchFamily="18" charset="0"/>
                <a:cs typeface="Calibri" panose="020F0502020204030204" pitchFamily="34" charset="0"/>
              </a:rPr>
              <a:t>By your power, you can change my life </a:t>
            </a:r>
            <a:endParaRPr lang="de-DE"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10000"/>
              </a:lnSpc>
              <a:buNone/>
            </a:pPr>
            <a:r>
              <a:rPr lang="en-US" sz="2400" dirty="0">
                <a:effectLst/>
                <a:latin typeface="LEMON MILK"/>
                <a:ea typeface="Times New Roman" panose="02020603050405020304" pitchFamily="18" charset="0"/>
                <a:cs typeface="Calibri" panose="020F0502020204030204" pitchFamily="34" charset="0"/>
              </a:rPr>
              <a:t>And ease my struggling inside </a:t>
            </a:r>
            <a:endParaRPr lang="de-DE"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10000"/>
              </a:lnSpc>
              <a:buNone/>
            </a:pPr>
            <a:r>
              <a:rPr lang="en-US" sz="2400" dirty="0">
                <a:effectLst/>
                <a:latin typeface="LEMON MILK"/>
                <a:ea typeface="Times New Roman" panose="02020603050405020304" pitchFamily="18" charset="0"/>
                <a:cs typeface="Calibri" panose="020F0502020204030204" pitchFamily="34" charset="0"/>
              </a:rPr>
              <a:t>Holy Spirit, ease my mind </a:t>
            </a:r>
            <a:endParaRPr lang="de-DE"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10000"/>
              </a:lnSpc>
              <a:buNone/>
            </a:pPr>
            <a:r>
              <a:rPr lang="en-US" sz="2400" dirty="0">
                <a:effectLst/>
                <a:latin typeface="LEMON MILK"/>
                <a:ea typeface="Times New Roman" panose="02020603050405020304" pitchFamily="18" charset="0"/>
                <a:cs typeface="Calibri" panose="020F0502020204030204" pitchFamily="34" charset="0"/>
              </a:rPr>
              <a:t> </a:t>
            </a:r>
            <a:endParaRPr lang="de-DE"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10000"/>
              </a:lnSpc>
              <a:buNone/>
            </a:pPr>
            <a:r>
              <a:rPr lang="en-US" sz="2400" dirty="0">
                <a:effectLst/>
                <a:latin typeface="LEMON MILK"/>
                <a:ea typeface="Times New Roman" panose="02020603050405020304" pitchFamily="18" charset="0"/>
                <a:cs typeface="Calibri" panose="020F0502020204030204" pitchFamily="34" charset="0"/>
              </a:rPr>
              <a:t>Show me the way to walk </a:t>
            </a:r>
            <a:endParaRPr lang="de-DE"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10000"/>
              </a:lnSpc>
              <a:buNone/>
            </a:pPr>
            <a:r>
              <a:rPr lang="en-US" sz="2400" dirty="0">
                <a:effectLst/>
                <a:latin typeface="LEMON MILK"/>
                <a:ea typeface="Times New Roman" panose="02020603050405020304" pitchFamily="18" charset="0"/>
                <a:cs typeface="Calibri" panose="020F0502020204030204" pitchFamily="34" charset="0"/>
              </a:rPr>
              <a:t>Because the way it is divine </a:t>
            </a:r>
            <a:endParaRPr lang="de-DE"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de-DE" dirty="0"/>
          </a:p>
        </p:txBody>
      </p:sp>
    </p:spTree>
    <p:extLst>
      <p:ext uri="{BB962C8B-B14F-4D97-AF65-F5344CB8AC3E}">
        <p14:creationId xmlns:p14="http://schemas.microsoft.com/office/powerpoint/2010/main" val="27491690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E8A3BB-F149-4AD5-D2F0-34CFF19CECF7}"/>
              </a:ext>
            </a:extLst>
          </p:cNvPr>
          <p:cNvSpPr>
            <a:spLocks noGrp="1"/>
          </p:cNvSpPr>
          <p:nvPr>
            <p:ph type="title"/>
          </p:nvPr>
        </p:nvSpPr>
        <p:spPr/>
        <p:txBody>
          <a:bodyPr/>
          <a:lstStyle/>
          <a:p>
            <a:r>
              <a:rPr lang="de-DE" dirty="0"/>
              <a:t>Ehrfurcht bleibt</a:t>
            </a:r>
          </a:p>
        </p:txBody>
      </p:sp>
      <p:sp>
        <p:nvSpPr>
          <p:cNvPr id="3" name="Inhaltsplatzhalter 2">
            <a:extLst>
              <a:ext uri="{FF2B5EF4-FFF2-40B4-BE49-F238E27FC236}">
                <a16:creationId xmlns:a16="http://schemas.microsoft.com/office/drawing/2014/main" id="{F30133CE-A503-8D5B-2641-CB879380E56B}"/>
              </a:ext>
            </a:extLst>
          </p:cNvPr>
          <p:cNvSpPr>
            <a:spLocks noGrp="1"/>
          </p:cNvSpPr>
          <p:nvPr>
            <p:ph idx="1"/>
          </p:nvPr>
        </p:nvSpPr>
        <p:spPr>
          <a:xfrm>
            <a:off x="818712" y="2483141"/>
            <a:ext cx="10554574" cy="4748169"/>
          </a:xfrm>
        </p:spPr>
        <p:txBody>
          <a:bodyPr>
            <a:normAutofit fontScale="70000" lnSpcReduction="20000"/>
          </a:bodyPr>
          <a:lstStyle/>
          <a:p>
            <a:pPr marL="0" indent="0">
              <a:lnSpc>
                <a:spcPct val="110000"/>
              </a:lnSpc>
              <a:buNone/>
            </a:pPr>
            <a:r>
              <a:rPr lang="de-DE" sz="2900" dirty="0">
                <a:effectLst/>
                <a:latin typeface="Verdana" panose="020B0604030504040204" pitchFamily="34" charset="0"/>
                <a:ea typeface="Times New Roman" panose="02020603050405020304" pitchFamily="18" charset="0"/>
                <a:cs typeface="Times New Roman" panose="02020603050405020304" pitchFamily="18" charset="0"/>
              </a:rPr>
              <a:t>Es ist die Liebe, die mich festhält. </a:t>
            </a:r>
            <a:endParaRPr lang="de-DE" sz="29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10000"/>
              </a:lnSpc>
              <a:buNone/>
            </a:pPr>
            <a:r>
              <a:rPr lang="de-DE" sz="2900" dirty="0">
                <a:effectLst/>
                <a:latin typeface="Verdana" panose="020B0604030504040204" pitchFamily="34" charset="0"/>
                <a:ea typeface="Times New Roman" panose="02020603050405020304" pitchFamily="18" charset="0"/>
                <a:cs typeface="Times New Roman" panose="02020603050405020304" pitchFamily="18" charset="0"/>
              </a:rPr>
              <a:t>Es ist die Gnade, die mich trägt. </a:t>
            </a:r>
            <a:endParaRPr lang="de-DE" sz="29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10000"/>
              </a:lnSpc>
              <a:buNone/>
            </a:pPr>
            <a:r>
              <a:rPr lang="de-DE" sz="2900" dirty="0">
                <a:effectLst/>
                <a:latin typeface="Verdana" panose="020B0604030504040204" pitchFamily="34" charset="0"/>
                <a:ea typeface="Times New Roman" panose="02020603050405020304" pitchFamily="18" charset="0"/>
                <a:cs typeface="Times New Roman" panose="02020603050405020304" pitchFamily="18" charset="0"/>
              </a:rPr>
              <a:t>Du bist die Kraft, die mich entfesselt </a:t>
            </a:r>
            <a:endParaRPr lang="de-DE" sz="29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10000"/>
              </a:lnSpc>
              <a:buNone/>
            </a:pPr>
            <a:r>
              <a:rPr lang="de-DE" sz="2900" dirty="0">
                <a:effectLst/>
                <a:latin typeface="Verdana" panose="020B0604030504040204" pitchFamily="34" charset="0"/>
                <a:ea typeface="Times New Roman" panose="02020603050405020304" pitchFamily="18" charset="0"/>
                <a:cs typeface="Times New Roman" panose="02020603050405020304" pitchFamily="18" charset="0"/>
              </a:rPr>
              <a:t>Und wie ein Sturm durch mein Herz weht. </a:t>
            </a:r>
            <a:endParaRPr lang="de-DE" sz="29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10000"/>
              </a:lnSpc>
              <a:buNone/>
            </a:pPr>
            <a:r>
              <a:rPr lang="de-DE" sz="2900" dirty="0">
                <a:effectLst/>
                <a:latin typeface="Verdana" panose="020B0604030504040204" pitchFamily="34" charset="0"/>
                <a:ea typeface="Times New Roman" panose="02020603050405020304" pitchFamily="18" charset="0"/>
                <a:cs typeface="Times New Roman" panose="02020603050405020304" pitchFamily="18" charset="0"/>
              </a:rPr>
              <a:t>Dir will ich nah sein, dich will ich sehen, </a:t>
            </a:r>
            <a:endParaRPr lang="de-DE" sz="29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10000"/>
              </a:lnSpc>
              <a:buNone/>
            </a:pPr>
            <a:r>
              <a:rPr lang="de-DE" sz="2900" dirty="0">
                <a:effectLst/>
                <a:latin typeface="Verdana" panose="020B0604030504040204" pitchFamily="34" charset="0"/>
                <a:ea typeface="Times New Roman" panose="02020603050405020304" pitchFamily="18" charset="0"/>
                <a:cs typeface="Times New Roman" panose="02020603050405020304" pitchFamily="18" charset="0"/>
              </a:rPr>
              <a:t>Denn du bist mächtig, herrlich und wunderschön. </a:t>
            </a:r>
            <a:endParaRPr lang="de-DE" sz="29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10000"/>
              </a:lnSpc>
              <a:buNone/>
            </a:pPr>
            <a:r>
              <a:rPr lang="de-DE" sz="2900" dirty="0">
                <a:effectLst/>
                <a:latin typeface="Verdana" panose="020B0604030504040204" pitchFamily="34" charset="0"/>
                <a:ea typeface="Times New Roman" panose="02020603050405020304" pitchFamily="18" charset="0"/>
                <a:cs typeface="Times New Roman" panose="02020603050405020304" pitchFamily="18" charset="0"/>
              </a:rPr>
              <a:t>Jede Begegnung trägt dazu bei, </a:t>
            </a:r>
            <a:endParaRPr lang="de-DE" sz="29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10000"/>
              </a:lnSpc>
              <a:buNone/>
            </a:pPr>
            <a:r>
              <a:rPr lang="de-DE" sz="2900" dirty="0">
                <a:effectLst/>
                <a:latin typeface="Verdana" panose="020B0604030504040204" pitchFamily="34" charset="0"/>
                <a:ea typeface="Times New Roman" panose="02020603050405020304" pitchFamily="18" charset="0"/>
                <a:cs typeface="Times New Roman" panose="02020603050405020304" pitchFamily="18" charset="0"/>
              </a:rPr>
              <a:t>Dass meine Angst immer mehr vergeht </a:t>
            </a:r>
            <a:endParaRPr lang="de-DE" sz="29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10000"/>
              </a:lnSpc>
              <a:buNone/>
            </a:pPr>
            <a:r>
              <a:rPr lang="de-DE" sz="2900" dirty="0">
                <a:effectLst/>
                <a:latin typeface="Verdana" panose="020B0604030504040204" pitchFamily="34" charset="0"/>
                <a:ea typeface="Times New Roman" panose="02020603050405020304" pitchFamily="18" charset="0"/>
                <a:cs typeface="Times New Roman" panose="02020603050405020304" pitchFamily="18" charset="0"/>
              </a:rPr>
              <a:t>Und Ehrfurcht bleibt. Du bist die Liebe meines Lebens, Was wär’ mein Leben ohne Dich? Für immer will ich mit dir gehen Und mehr begreifen wie du bist. </a:t>
            </a:r>
            <a:endParaRPr lang="de-DE" sz="29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10000"/>
              </a:lnSpc>
              <a:buNone/>
            </a:pPr>
            <a:r>
              <a:rPr lang="de-DE" sz="180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buNone/>
            </a:pPr>
            <a:endParaRPr lang="de-DE" dirty="0"/>
          </a:p>
        </p:txBody>
      </p:sp>
    </p:spTree>
    <p:extLst>
      <p:ext uri="{BB962C8B-B14F-4D97-AF65-F5344CB8AC3E}">
        <p14:creationId xmlns:p14="http://schemas.microsoft.com/office/powerpoint/2010/main" val="117503274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Zitierfähig">
  <a:themeElements>
    <a:clrScheme name="Quotable">
      <a:dk1>
        <a:sysClr val="windowText" lastClr="000000"/>
      </a:dk1>
      <a:lt1>
        <a:sysClr val="window" lastClr="FFFFFF"/>
      </a:lt1>
      <a:dk2>
        <a:srgbClr val="212121"/>
      </a:dk2>
      <a:lt2>
        <a:srgbClr val="636363"/>
      </a:lt2>
      <a:accent1>
        <a:srgbClr val="8664B0"/>
      </a:accent1>
      <a:accent2>
        <a:srgbClr val="D75BCD"/>
      </a:accent2>
      <a:accent3>
        <a:srgbClr val="E54D86"/>
      </a:accent3>
      <a:accent4>
        <a:srgbClr val="DE4547"/>
      </a:accent4>
      <a:accent5>
        <a:srgbClr val="F16E40"/>
      </a:accent5>
      <a:accent6>
        <a:srgbClr val="EB9C5A"/>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7AF46513-5B0D-4B03-9323-32F3F0BFC9D6}"/>
    </a:ext>
  </a:extLst>
</a:theme>
</file>

<file path=docProps/app.xml><?xml version="1.0" encoding="utf-8"?>
<Properties xmlns="http://schemas.openxmlformats.org/officeDocument/2006/extended-properties" xmlns:vt="http://schemas.openxmlformats.org/officeDocument/2006/docPropsVTypes">
  <Template>TM03457503[[fn=Zitierfähig]]</Template>
  <TotalTime>0</TotalTime>
  <Words>880</Words>
  <Application>Microsoft Office PowerPoint</Application>
  <PresentationFormat>Breitbild</PresentationFormat>
  <Paragraphs>75</Paragraphs>
  <Slides>13</Slides>
  <Notes>0</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13</vt:i4>
      </vt:variant>
    </vt:vector>
  </HeadingPairs>
  <TitlesOfParts>
    <vt:vector size="20" baseType="lpstr">
      <vt:lpstr>Arial</vt:lpstr>
      <vt:lpstr>Calibri</vt:lpstr>
      <vt:lpstr>Century Gothic</vt:lpstr>
      <vt:lpstr>LEMON MILK</vt:lpstr>
      <vt:lpstr>Verdana</vt:lpstr>
      <vt:lpstr>Wingdings 2</vt:lpstr>
      <vt:lpstr>Zitierfähig</vt:lpstr>
      <vt:lpstr>Mystik und Widerstand</vt:lpstr>
      <vt:lpstr>Was ist Mystik?</vt:lpstr>
      <vt:lpstr>Heraustreten und Versinken</vt:lpstr>
      <vt:lpstr>Zu Großem geschaffen</vt:lpstr>
      <vt:lpstr>Sprache:  Gefängnismauer | Ausgangstür</vt:lpstr>
      <vt:lpstr>Sprache:  Gefängnismauer | Ausgangstür</vt:lpstr>
      <vt:lpstr>Kosmischer Christus</vt:lpstr>
      <vt:lpstr>Holy spirit come inside</vt:lpstr>
      <vt:lpstr>Ehrfurcht bleibt</vt:lpstr>
      <vt:lpstr>Kind</vt:lpstr>
      <vt:lpstr>Kind</vt:lpstr>
      <vt:lpstr>Take me</vt:lpstr>
      <vt:lpstr>You are always at my side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Mystik und Widerstand</dc:title>
  <dc:creator>Martin Göttlich</dc:creator>
  <cp:lastModifiedBy>Martin Göttlich</cp:lastModifiedBy>
  <cp:revision>3</cp:revision>
  <dcterms:created xsi:type="dcterms:W3CDTF">2023-11-18T06:45:46Z</dcterms:created>
  <dcterms:modified xsi:type="dcterms:W3CDTF">2023-11-19T14:27:42Z</dcterms:modified>
</cp:coreProperties>
</file>